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16EBE0-F3AA-4559-0723-2D3DE8CD9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0B0865-7960-F17C-CF90-726B62AEB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7165EE-E49A-E5F2-057B-59EEE377D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BEFA3D-1211-C0E9-F9DB-B5DC66FA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70499F-3C88-586E-9ACA-25C4D52C5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48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A095DA-C07D-AEEA-FDB8-893D7CDD5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54A22E-970D-14CF-4013-485CBFD0D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692EA6-EC01-689E-09CF-AA1A62770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28C65A-D7AA-27B5-3BE3-94EA33F2C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E6CC65-6305-1CF2-6677-4215EB7E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38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DFEEE39-A83D-25D4-D279-B7B3A6F53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A090CB0-09AD-F005-0BF4-0E5F58743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34EDF9-E165-E899-FA5F-1164DC6D7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1C72CD-4132-580A-A79B-BA3AEEB4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ED9C85-35D9-B08F-7B6E-ADA9293B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33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2DDAFF-6256-00C3-AE56-A65215A84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410838-FAE9-DBAA-68AD-7E5172B70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9CB721-616C-DDD2-D43D-0AECD56F5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D5F25C-2175-EBB2-0CF0-CAE7249CC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C46BAD-81C7-67A1-486C-D2772062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25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39CBA2-7C14-5DD6-06F8-5F6CD568E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0F86C1-1C84-0BB5-80F6-4CCF33A26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E03E3C-B0A6-D581-7AAD-08B304A2E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B4B83C-AF59-F738-A013-04D2F6F4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0C6D7C-EE1F-4B82-EC96-B6976ED7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09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548BC3-A1A5-C7E1-7E90-A84B2A796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D75ADB-A0C5-6DFC-F7C0-6BAE1D994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A7DE4E-58FE-ABA9-D6E1-2FBCB5BA1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0A9EEA-60F9-148C-A0CF-96AACD09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0DE5A1-A597-B19C-88FE-0A6148CF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4D0EEA-B49B-F3B9-9843-90F0EC85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6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9B612B-3344-079A-42B3-F1ABCB82C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122A7D-F56E-37AA-5A7B-94AE3C622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C08A60-0E05-8E05-1215-D26D157FC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AAAF16-B151-1BB3-F107-0359B3365F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2129F1-A0F7-4242-78BF-B922C8BA6E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194751F-21C2-A29D-65F6-BE008D77F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D7B3D29-0BCC-825E-5F32-43BD88F1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C6348F5-FA6E-5179-CFBB-4DD1589C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59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C076F-9AB9-0384-0072-431730A32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F83F589-DC33-FA3C-945E-E3C9B30F1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95A28A-FBDD-2480-D383-9AACDB2F1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C1E59B-9039-7723-E636-9734F5170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74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13894BC-9EAF-C071-8BAB-81DE19233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44A9C87-EC24-C45E-3FB9-60854C9BB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767754-2E1B-2307-29FD-725C5B2E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02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D9C09-DF20-150C-CBEE-90F61A97D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6769C3-124F-94CA-4D53-1A043BF48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045204-0685-C67A-4C85-0EED5B657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27ADBE-CE79-45C8-26A6-AEFC41B3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754FE6-F39A-C565-BDF3-EDA3B822B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EA5B6E-31AC-25FB-97A5-AE1B5AB6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93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8CBAD4-2721-A7AF-C7C2-2A967F8F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AB3A244-C3D2-490A-C8B9-06FE7E954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F01611-FA99-AA16-8747-2EF4EE9C9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ACC9FC-E94C-335E-991A-426E242B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FE07C9-2794-E4E8-58B8-AB6D7388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39974E-2A78-9D24-703D-DF3B648A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85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57A363A-5253-5C5D-152C-01292DFB2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0F3BD6-9D6C-645B-54B9-9EDABF587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394203-FE83-A363-2186-ED98B0718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4697E-B345-42E8-A0BE-E5967CFFCDC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0B1E3A-D2E2-15A7-E421-2568D7651D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CCBBDF-7F7C-4C94-C266-B55F763CA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BF282-1F16-4117-BC7E-1569D45661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81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>
            <a:extLst>
              <a:ext uri="{FF2B5EF4-FFF2-40B4-BE49-F238E27FC236}">
                <a16:creationId xmlns:a16="http://schemas.microsoft.com/office/drawing/2014/main" id="{63EF9EB4-D016-A5FA-C84C-5AD2FC987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519071" y="-1350783"/>
            <a:ext cx="2202644" cy="5013636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8F3CFDED-A1A6-89D2-22B4-AAC70270E5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572941" y="2626881"/>
            <a:ext cx="4740632" cy="3729662"/>
          </a:xfrm>
          <a:prstGeom prst="rect">
            <a:avLst/>
          </a:prstGeom>
        </p:spPr>
      </p:pic>
      <p:sp>
        <p:nvSpPr>
          <p:cNvPr id="14" name="Ellipse 13">
            <a:extLst>
              <a:ext uri="{FF2B5EF4-FFF2-40B4-BE49-F238E27FC236}">
                <a16:creationId xmlns:a16="http://schemas.microsoft.com/office/drawing/2014/main" id="{505BFDD0-9F9C-7E0D-2E15-915162B6CBC6}"/>
              </a:ext>
            </a:extLst>
          </p:cNvPr>
          <p:cNvSpPr/>
          <p:nvPr/>
        </p:nvSpPr>
        <p:spPr>
          <a:xfrm rot="16630321">
            <a:off x="4569170" y="2045806"/>
            <a:ext cx="4855598" cy="47221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4185A7A2-A979-77B3-D8F5-7459C8E4A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006456" y="1314680"/>
            <a:ext cx="6656630" cy="4234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Ellipse 18">
            <a:extLst>
              <a:ext uri="{FF2B5EF4-FFF2-40B4-BE49-F238E27FC236}">
                <a16:creationId xmlns:a16="http://schemas.microsoft.com/office/drawing/2014/main" id="{D4409944-F480-4068-9C55-F3225AC0C3BE}"/>
              </a:ext>
            </a:extLst>
          </p:cNvPr>
          <p:cNvSpPr/>
          <p:nvPr/>
        </p:nvSpPr>
        <p:spPr>
          <a:xfrm>
            <a:off x="8605653" y="2152668"/>
            <a:ext cx="209617" cy="226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ulle narrative : ronde 14">
            <a:extLst>
              <a:ext uri="{FF2B5EF4-FFF2-40B4-BE49-F238E27FC236}">
                <a16:creationId xmlns:a16="http://schemas.microsoft.com/office/drawing/2014/main" id="{08F8EEA2-276E-E06F-6808-DF6D02F7DD1D}"/>
              </a:ext>
            </a:extLst>
          </p:cNvPr>
          <p:cNvSpPr/>
          <p:nvPr/>
        </p:nvSpPr>
        <p:spPr>
          <a:xfrm rot="16200000">
            <a:off x="4910397" y="487049"/>
            <a:ext cx="1886431" cy="1119802"/>
          </a:xfrm>
          <a:prstGeom prst="wedgeEllipseCallout">
            <a:avLst>
              <a:gd name="adj1" fmla="val 4833"/>
              <a:gd name="adj2" fmla="val 119852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Cette année, nous allons visiter l’Europe !</a:t>
            </a:r>
          </a:p>
        </p:txBody>
      </p:sp>
      <p:sp>
        <p:nvSpPr>
          <p:cNvPr id="26" name="Bulle narrative : rectangle à coins arrondis 25">
            <a:extLst>
              <a:ext uri="{FF2B5EF4-FFF2-40B4-BE49-F238E27FC236}">
                <a16:creationId xmlns:a16="http://schemas.microsoft.com/office/drawing/2014/main" id="{B9C384BE-2873-AECB-11EA-425A37A41085}"/>
              </a:ext>
            </a:extLst>
          </p:cNvPr>
          <p:cNvSpPr/>
          <p:nvPr/>
        </p:nvSpPr>
        <p:spPr>
          <a:xfrm rot="16200000">
            <a:off x="9237091" y="3717951"/>
            <a:ext cx="3077414" cy="1953873"/>
          </a:xfrm>
          <a:prstGeom prst="wedgeRoundRectCallout">
            <a:avLst>
              <a:gd name="adj1" fmla="val 88112"/>
              <a:gd name="adj2" fmla="val -68685"/>
              <a:gd name="adj3" fmla="val 16667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u="sng" dirty="0"/>
              <a:t>Colorie</a:t>
            </a:r>
            <a:r>
              <a:rPr lang="fr-FR" b="1" dirty="0"/>
              <a:t> :</a:t>
            </a:r>
          </a:p>
          <a:p>
            <a:r>
              <a:rPr lang="fr-FR" b="1" dirty="0"/>
              <a:t>En rouge : La France</a:t>
            </a:r>
          </a:p>
          <a:p>
            <a:r>
              <a:rPr lang="fr-FR" b="1" dirty="0"/>
              <a:t>En vert : Le Royaume Uni</a:t>
            </a:r>
          </a:p>
          <a:p>
            <a:r>
              <a:rPr lang="fr-FR" b="1" dirty="0"/>
              <a:t>En jaune : La Laponie</a:t>
            </a:r>
          </a:p>
          <a:p>
            <a:r>
              <a:rPr lang="fr-FR" b="1" dirty="0"/>
              <a:t>En orange : Le Portugal</a:t>
            </a:r>
          </a:p>
          <a:p>
            <a:r>
              <a:rPr lang="fr-FR" b="1" dirty="0"/>
              <a:t>En rose : L’Italie</a:t>
            </a:r>
          </a:p>
          <a:p>
            <a:endParaRPr lang="fr-FR" b="1" dirty="0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5BBAFC10-CB41-6984-F5C6-7BC01BC8B2DF}"/>
              </a:ext>
            </a:extLst>
          </p:cNvPr>
          <p:cNvSpPr/>
          <p:nvPr/>
        </p:nvSpPr>
        <p:spPr>
          <a:xfrm>
            <a:off x="5107102" y="2823882"/>
            <a:ext cx="585486" cy="98611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C29D112-9038-D30F-8FF1-EB8E150B8EBF}"/>
              </a:ext>
            </a:extLst>
          </p:cNvPr>
          <p:cNvSpPr txBox="1"/>
          <p:nvPr/>
        </p:nvSpPr>
        <p:spPr>
          <a:xfrm rot="16200000">
            <a:off x="7422777" y="456121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F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429A1E2-EFF1-E814-8899-18F550FF21E3}"/>
              </a:ext>
            </a:extLst>
          </p:cNvPr>
          <p:cNvSpPr txBox="1"/>
          <p:nvPr/>
        </p:nvSpPr>
        <p:spPr>
          <a:xfrm rot="16200000">
            <a:off x="8077348" y="579833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E90DF50-FFC7-CE76-352D-BD7B67D10DF0}"/>
              </a:ext>
            </a:extLst>
          </p:cNvPr>
          <p:cNvSpPr txBox="1"/>
          <p:nvPr/>
        </p:nvSpPr>
        <p:spPr>
          <a:xfrm rot="16200000">
            <a:off x="7648720" y="3916463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I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1CCA8EC-6E8F-4CD9-B21C-7A2E176EAE34}"/>
              </a:ext>
            </a:extLst>
          </p:cNvPr>
          <p:cNvSpPr txBox="1"/>
          <p:nvPr/>
        </p:nvSpPr>
        <p:spPr>
          <a:xfrm rot="16200000">
            <a:off x="6721823" y="4708695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R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66F9FA8-05A5-0D8A-F9CE-F772B9CE43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932541" y="5608617"/>
            <a:ext cx="2067182" cy="32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298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2025-05-17T09:05:30Z</dcterms:created>
  <dcterms:modified xsi:type="dcterms:W3CDTF">2025-05-28T10:38:12Z</dcterms:modified>
</cp:coreProperties>
</file>