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A31DE6-4399-1B67-3FB0-BC09D2D4D5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C62812-00CC-AC62-5A47-B06BF3D8E9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630291-9139-FB22-6DDD-0DD08424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A1A3-24F5-4FB6-9390-815AEA64BB0F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4B9380-9F7F-F7E8-080C-B90B6FE12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272957-BA16-56E8-03B7-495492AE3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5307-C6E5-498E-91DE-6DFF4AF0E3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34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42A9BD-8998-DA85-B257-F0F21477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37C927-CB3F-B1F9-57FF-ED5099BE1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EF92C0-3713-B145-80AD-F50A10250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A1A3-24F5-4FB6-9390-815AEA64BB0F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79D51B-428D-A20F-1E3C-28D42A8C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ABD410-DD3E-8381-9265-03C278C1F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5307-C6E5-498E-91DE-6DFF4AF0E3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46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AE4098D-A4F7-D4FF-89CF-D62F130A58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BB584E-2A5D-BCC4-84DB-A1A4DDDFE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661BF9-3965-60D1-F422-3789ED6D8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A1A3-24F5-4FB6-9390-815AEA64BB0F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23429C-DC39-27AF-FCDC-8EC847824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3EC02C-FA08-6F02-37E2-55BD3928F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5307-C6E5-498E-91DE-6DFF4AF0E3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442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3739D7-00A7-EE86-6A0E-700364508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19302D-E1D7-464B-1181-F0D4D3FED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0D2EC9-371C-5DAE-02E0-539C6813D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A1A3-24F5-4FB6-9390-815AEA64BB0F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9B8D4F-96E6-3796-4E2C-130779C34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9B8B73-74EB-2CB7-F295-FEF67A227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5307-C6E5-498E-91DE-6DFF4AF0E3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28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2F1CFA-5EF7-59B0-7FAA-D3DE52111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B691FB-7D50-E7D2-8E34-76EC093FE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45CF9E-E341-64B2-8B1B-9FE36EE22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A1A3-24F5-4FB6-9390-815AEA64BB0F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0BEE60-8F44-FD4E-989F-74A05785E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207270-E610-2CF3-3B70-0D8C0A2AE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5307-C6E5-498E-91DE-6DFF4AF0E3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10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9B43BB-BDC0-3767-D9E3-9F6463ED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C13C2F-C95B-24F6-FFDB-42E1B4EA4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06EF8A9-A897-27C1-4CA7-C3FA315E1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E7628B-CA1F-9FD7-BD41-C916475CE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A1A3-24F5-4FB6-9390-815AEA64BB0F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4AE3ED-72FE-61F5-0F7A-FF9709CE4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B090D5-80C7-0561-C6FB-B92966F04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5307-C6E5-498E-91DE-6DFF4AF0E3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01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7FFEE6-F83F-A0E4-E688-A897E42DB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B686FE-4DC5-A271-B214-E80CFCCAE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A5A984-FDB5-16B6-4FBC-66664E624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6C6B650-D33A-C841-7740-16EAFCF959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F13DD14-5BDA-1E26-ABB9-BD2C1ACB0C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CFE6056-B357-B341-6376-5C9335B2B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A1A3-24F5-4FB6-9390-815AEA64BB0F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D12856-4BD6-BB06-2B70-E23F87779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88AB1B4-FCC7-3EC5-76F1-7FDC9CCAA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5307-C6E5-498E-91DE-6DFF4AF0E3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06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4FB53D-6CF2-65F8-3D23-D237F0019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133EBC-0810-E6B1-30BF-7A51B5EC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A1A3-24F5-4FB6-9390-815AEA64BB0F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71FA952-7FDC-5277-32F6-452D2DC8F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9C0D1BE-AE5E-15A5-7368-E66FD1248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5307-C6E5-498E-91DE-6DFF4AF0E3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14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BE0A2EA-18F1-482F-A293-B3F1A83E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A1A3-24F5-4FB6-9390-815AEA64BB0F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E759385-3CA7-5B01-984A-7A6B42C4A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F1F9AF3-3576-9814-0FB6-A378C4D82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5307-C6E5-498E-91DE-6DFF4AF0E3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30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4828FD-65E3-89EC-41A8-6B8773814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955EC1-011F-3D12-5ADB-8A47FB50B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B788CE4-8B12-4C3F-5A9C-8F5B837309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D65FBB-6DBC-F531-D973-8C14FF73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A1A3-24F5-4FB6-9390-815AEA64BB0F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6B136A-3259-B956-B270-AF4324CD5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842706-FDF8-C0DB-69E0-66599B007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5307-C6E5-498E-91DE-6DFF4AF0E3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848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AAD084-5F2F-8BA7-BCC2-A03C31FF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AAB1209-D6A7-7820-C4CC-834C62F7F5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B2D237-1D06-6297-ADFB-D56325C50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B749456-FD41-1C2A-9D91-278B9FDC1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A1A3-24F5-4FB6-9390-815AEA64BB0F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1ECD38E-D680-A5D5-A136-2289BC4F0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4431B4-9331-57CC-430B-8A5E04643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05307-C6E5-498E-91DE-6DFF4AF0E3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40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93FDCB4-14C8-5EE2-D5DC-929EC6972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8E377C-1ECE-26E2-FE92-3648078BD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E72333-FD6F-AA48-33A3-8EE77BF84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4A1A3-24F5-4FB6-9390-815AEA64BB0F}" type="datetimeFigureOut">
              <a:rPr lang="fr-FR" smtClean="0"/>
              <a:t>28/05/2025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6C5AB3-089C-C574-2E8F-460A9E9EC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383E6F-D153-962A-93BF-C053BCF402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05307-C6E5-498E-91DE-6DFF4AF0E3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4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AF8F61E3-360D-4C42-B639-2E53836E992F}"/>
              </a:ext>
            </a:extLst>
          </p:cNvPr>
          <p:cNvCxnSpPr>
            <a:cxnSpLocks/>
          </p:cNvCxnSpPr>
          <p:nvPr/>
        </p:nvCxnSpPr>
        <p:spPr>
          <a:xfrm flipV="1">
            <a:off x="5461724" y="2196385"/>
            <a:ext cx="103358" cy="2614874"/>
          </a:xfrm>
          <a:prstGeom prst="straightConnector1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RÃ©sultat de recherche d'images pour &quot;nuage coloriage&quot;">
            <a:extLst>
              <a:ext uri="{FF2B5EF4-FFF2-40B4-BE49-F238E27FC236}">
                <a16:creationId xmlns:a16="http://schemas.microsoft.com/office/drawing/2014/main" id="{57E59358-B6CA-4C68-87AC-C39462090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2" y="450134"/>
            <a:ext cx="4547959" cy="2700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Ã©sultat de recherche d'images pour &quot;tour du monde&quot;">
            <a:extLst>
              <a:ext uri="{FF2B5EF4-FFF2-40B4-BE49-F238E27FC236}">
                <a16:creationId xmlns:a16="http://schemas.microsoft.com/office/drawing/2014/main" id="{95532407-01E1-48FB-B157-1F9C81537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659" y="4349036"/>
            <a:ext cx="4732815" cy="247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RÃ©sultat de recherche d'images pour &quot;nuage coloriage&quot;">
            <a:extLst>
              <a:ext uri="{FF2B5EF4-FFF2-40B4-BE49-F238E27FC236}">
                <a16:creationId xmlns:a16="http://schemas.microsoft.com/office/drawing/2014/main" id="{716F1046-844C-447E-929C-276005464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737" y="3504623"/>
            <a:ext cx="4434974" cy="215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RÃ©sultat de recherche d'images pour &quot;nuage coloriage&quot;">
            <a:extLst>
              <a:ext uri="{FF2B5EF4-FFF2-40B4-BE49-F238E27FC236}">
                <a16:creationId xmlns:a16="http://schemas.microsoft.com/office/drawing/2014/main" id="{075370A9-50DB-4DED-B668-533B59411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45" y="3915177"/>
            <a:ext cx="3646496" cy="234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RÃ©sultat de recherche d'images pour &quot;nuage coloriage&quot;">
            <a:extLst>
              <a:ext uri="{FF2B5EF4-FFF2-40B4-BE49-F238E27FC236}">
                <a16:creationId xmlns:a16="http://schemas.microsoft.com/office/drawing/2014/main" id="{2D5BF21F-D565-4E5E-BBAE-02EB902F6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2385" y="1178808"/>
            <a:ext cx="3133147" cy="1857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RÃ©sultat de recherche d'images pour &quot;nuage coloriage&quot;">
            <a:extLst>
              <a:ext uri="{FF2B5EF4-FFF2-40B4-BE49-F238E27FC236}">
                <a16:creationId xmlns:a16="http://schemas.microsoft.com/office/drawing/2014/main" id="{F8D47B2E-8BA8-4625-A2C7-6BE562C58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247" y="352701"/>
            <a:ext cx="3772627" cy="1843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RÃ©sultat de recherche d'images pour &quot;nuage coloriage&quot;">
            <a:extLst>
              <a:ext uri="{FF2B5EF4-FFF2-40B4-BE49-F238E27FC236}">
                <a16:creationId xmlns:a16="http://schemas.microsoft.com/office/drawing/2014/main" id="{5102228C-1DB9-4B37-B93E-6441F6861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824" y="2621933"/>
            <a:ext cx="3273665" cy="181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2BD1A48-3DB5-4D92-896A-22B47C2D9451}"/>
              </a:ext>
            </a:extLst>
          </p:cNvPr>
          <p:cNvSpPr txBox="1"/>
          <p:nvPr/>
        </p:nvSpPr>
        <p:spPr>
          <a:xfrm>
            <a:off x="796831" y="1299956"/>
            <a:ext cx="25754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Pratiquer différentes formes de lecture : documentaire, histoire, lettre…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Etudier des livres en lien avec les continents : une valise composée d’ouvrages en lien avec le continent étudié est à disposition des élèves durant un temps balisé « Chut, je lis! ».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Lecture ou écoute ou récitation de poésies en lien avec les pays.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Lecture de textes documentaires sur les animaux, les coutumes, les habitants, …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Lire à voix haute : lecture des CE2 aux CP/CE1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AE528A-2ABE-4EE5-ABD7-F3DDE46DD87D}"/>
              </a:ext>
            </a:extLst>
          </p:cNvPr>
          <p:cNvSpPr/>
          <p:nvPr/>
        </p:nvSpPr>
        <p:spPr>
          <a:xfrm>
            <a:off x="8981976" y="1944975"/>
            <a:ext cx="23683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/>
              <a:t>• Découvrir d'autres cultures (mode de vie, alimentation, religion...), s'ouvrir sur le monde et à la tolérance. </a:t>
            </a:r>
          </a:p>
          <a:p>
            <a:r>
              <a:rPr lang="fr-FR" sz="800" dirty="0"/>
              <a:t>• Les droits de l'Homme et de l'Enfant (leur application dans les différents points du monde). </a:t>
            </a:r>
          </a:p>
          <a:p>
            <a:r>
              <a:rPr lang="fr-FR" sz="800" dirty="0"/>
              <a:t>• Les enfants dans le monde.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DB66DF-CCE6-4CF0-AC10-DD0913FFF96C}"/>
              </a:ext>
            </a:extLst>
          </p:cNvPr>
          <p:cNvSpPr/>
          <p:nvPr/>
        </p:nvSpPr>
        <p:spPr>
          <a:xfrm>
            <a:off x="4949223" y="919683"/>
            <a:ext cx="24842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/>
              <a:t>• S’ouvrir à la diversité des pratiques et des cultures artistiques : travail sur les arts liées aux continents (masques africains, ombres chinoises, tatouages polynésiens, calligraphie asiatique, art aborigène)... </a:t>
            </a:r>
            <a:r>
              <a:rPr lang="fr-FR" sz="800" b="1" dirty="0"/>
              <a:t>voir P.A.P.I.</a:t>
            </a:r>
          </a:p>
          <a:p>
            <a:r>
              <a:rPr lang="fr-FR" sz="800" dirty="0"/>
              <a:t>• Présentation d’artistes des différents continents. </a:t>
            </a:r>
          </a:p>
          <a:p>
            <a:r>
              <a:rPr lang="fr-FR" sz="800" dirty="0"/>
              <a:t>Enrichir sa culture cinématographique : visionnage de 3 films dans le cadre du dispositif « jeunes regards » en lien avec le continent étudié.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A87C5A-54F3-4BDF-9966-F95888B9063C}"/>
              </a:ext>
            </a:extLst>
          </p:cNvPr>
          <p:cNvSpPr/>
          <p:nvPr/>
        </p:nvSpPr>
        <p:spPr>
          <a:xfrm>
            <a:off x="8248419" y="4115300"/>
            <a:ext cx="31298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/>
              <a:t>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Situer les milieux étudiés sur une carte ou un globe.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Avoir compris et retenu la position de la France, de l’Europe et des autres continents.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Situer les continents sur un globe et un planisphère.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Comparer des modes de vie (alimentation, habitat, vêtements, outils, guerre, déplacements...) à différentes époques ou de différentes cultures : alimentation, habitat, vêtements, outils, guerre, déplacements…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comparer quelques modes de vie des hommes et des femmes et quelques représentations du monde à travers le temps historique. </a:t>
            </a:r>
          </a:p>
          <a:p>
            <a:endParaRPr lang="fr-FR" sz="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3C209A2-A51E-48DB-A527-86B2F10745EF}"/>
              </a:ext>
            </a:extLst>
          </p:cNvPr>
          <p:cNvSpPr/>
          <p:nvPr/>
        </p:nvSpPr>
        <p:spPr>
          <a:xfrm>
            <a:off x="569727" y="4836280"/>
            <a:ext cx="26431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Ecrire la fiche d’identité d’un animal ou son portrait.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Fabriquer un abécédaire spécifique à chaque continent. (récolter des mots au cours des lectures, enrichir son vocabulaire).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rédiger un texte cohérent, organisé, ponctué, pertinent par rapport à la visée et au destinataire.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800" dirty="0"/>
              <a:t>identifier les caractéristiques propres à différents genres ou formes de textes : la lettre, le billet d’avion, le passeport, la carte d’identité, le documentaire…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0BF95BD-E7C0-4D54-8A1F-A1EB757A29C8}"/>
              </a:ext>
            </a:extLst>
          </p:cNvPr>
          <p:cNvSpPr/>
          <p:nvPr/>
        </p:nvSpPr>
        <p:spPr>
          <a:xfrm>
            <a:off x="5097749" y="3372008"/>
            <a:ext cx="23096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dirty="0"/>
              <a:t>• S'ouvrir aux cultures du monde par l'écoute de musiques traditionnelles (découvertes d'instruments traditionnels et de comptines et chants d’origine variée) </a:t>
            </a:r>
          </a:p>
          <a:p>
            <a:r>
              <a:rPr lang="fr-FR" sz="800" dirty="0"/>
              <a:t>• Apprendre des chants d'origine variée (soit dans la langue d'origine ou sur la musique).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EA1B64F-B79B-4AD5-BC7C-F5995C5616BC}"/>
              </a:ext>
            </a:extLst>
          </p:cNvPr>
          <p:cNvSpPr/>
          <p:nvPr/>
        </p:nvSpPr>
        <p:spPr>
          <a:xfrm>
            <a:off x="5735253" y="2559431"/>
            <a:ext cx="1281448" cy="9185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294582"/>
              </a:avLst>
            </a:prstTxWarp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Education musicale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3FECFF0-CA88-468F-8CA8-38D8B619B4C7}"/>
              </a:ext>
            </a:extLst>
          </p:cNvPr>
          <p:cNvSpPr/>
          <p:nvPr/>
        </p:nvSpPr>
        <p:spPr>
          <a:xfrm>
            <a:off x="1661139" y="295603"/>
            <a:ext cx="1657942" cy="90346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685512"/>
              </a:avLst>
            </a:prstTxWarp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Littérature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38D9F37-7142-4AD8-A1B6-35061D100592}"/>
              </a:ext>
            </a:extLst>
          </p:cNvPr>
          <p:cNvSpPr/>
          <p:nvPr/>
        </p:nvSpPr>
        <p:spPr>
          <a:xfrm>
            <a:off x="1485989" y="3802091"/>
            <a:ext cx="1374634" cy="90346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685512"/>
              </a:avLst>
            </a:prstTxWarp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Ecrire des textes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55D6FB6-1545-4A8A-B12C-8F9BAAC7EDDB}"/>
              </a:ext>
            </a:extLst>
          </p:cNvPr>
          <p:cNvSpPr/>
          <p:nvPr/>
        </p:nvSpPr>
        <p:spPr>
          <a:xfrm>
            <a:off x="5827942" y="252227"/>
            <a:ext cx="1456334" cy="90346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685512"/>
              </a:avLst>
            </a:prstTxWarp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Arts visuels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DF15A8F-69A9-4570-A775-0E8567D5F238}"/>
              </a:ext>
            </a:extLst>
          </p:cNvPr>
          <p:cNvSpPr/>
          <p:nvPr/>
        </p:nvSpPr>
        <p:spPr>
          <a:xfrm>
            <a:off x="9623106" y="1065241"/>
            <a:ext cx="1285359" cy="87587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685512"/>
              </a:avLst>
            </a:prstTxWarp>
            <a:spAutoFit/>
          </a:bodyPr>
          <a:lstStyle/>
          <a:p>
            <a:pPr algn="ctr"/>
            <a:r>
              <a:rPr lang="fr-FR" sz="32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E.M.C.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15E6F8C-8C4E-4C57-A5A9-E7284F271EC2}"/>
              </a:ext>
            </a:extLst>
          </p:cNvPr>
          <p:cNvSpPr/>
          <p:nvPr/>
        </p:nvSpPr>
        <p:spPr>
          <a:xfrm>
            <a:off x="9294916" y="3350361"/>
            <a:ext cx="1541673" cy="90346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685512"/>
              </a:avLst>
            </a:prstTxWarp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L’espace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D30437AE-C44E-47ED-B457-1A86E4BA545C}"/>
              </a:ext>
            </a:extLst>
          </p:cNvPr>
          <p:cNvCxnSpPr/>
          <p:nvPr/>
        </p:nvCxnSpPr>
        <p:spPr>
          <a:xfrm flipH="1" flipV="1">
            <a:off x="3319081" y="3150870"/>
            <a:ext cx="1195166" cy="1554682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7BE2205B-34ED-4C89-ABAA-9779D5726CB8}"/>
              </a:ext>
            </a:extLst>
          </p:cNvPr>
          <p:cNvCxnSpPr>
            <a:cxnSpLocks/>
          </p:cNvCxnSpPr>
          <p:nvPr/>
        </p:nvCxnSpPr>
        <p:spPr>
          <a:xfrm flipV="1">
            <a:off x="7494245" y="3149489"/>
            <a:ext cx="1300541" cy="1897929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6B6AD08E-6FEA-4ABE-9829-4E41BCFAA4A3}"/>
              </a:ext>
            </a:extLst>
          </p:cNvPr>
          <p:cNvCxnSpPr>
            <a:cxnSpLocks/>
          </p:cNvCxnSpPr>
          <p:nvPr/>
        </p:nvCxnSpPr>
        <p:spPr>
          <a:xfrm flipV="1">
            <a:off x="6332917" y="4437815"/>
            <a:ext cx="218193" cy="4548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F2DBB93F-9BAF-4C2C-8A80-168CB69CA0E5}"/>
              </a:ext>
            </a:extLst>
          </p:cNvPr>
          <p:cNvCxnSpPr>
            <a:cxnSpLocks/>
          </p:cNvCxnSpPr>
          <p:nvPr/>
        </p:nvCxnSpPr>
        <p:spPr>
          <a:xfrm flipV="1">
            <a:off x="7961595" y="5708248"/>
            <a:ext cx="1072935" cy="650932"/>
          </a:xfrm>
          <a:prstGeom prst="straightConnector1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18794742-B8B9-43D9-A430-B9C5927C8DC3}"/>
              </a:ext>
            </a:extLst>
          </p:cNvPr>
          <p:cNvCxnSpPr>
            <a:cxnSpLocks/>
          </p:cNvCxnSpPr>
          <p:nvPr/>
        </p:nvCxnSpPr>
        <p:spPr>
          <a:xfrm flipH="1" flipV="1">
            <a:off x="3040545" y="6188299"/>
            <a:ext cx="547179" cy="301412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>
            <a:extLst>
              <a:ext uri="{FF2B5EF4-FFF2-40B4-BE49-F238E27FC236}">
                <a16:creationId xmlns:a16="http://schemas.microsoft.com/office/drawing/2014/main" id="{F8F7DCB7-A1D6-6CC0-93D4-ED195A98E15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6702" y="6447617"/>
            <a:ext cx="2206009" cy="34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201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442</Words>
  <PresentationFormat>Grand écran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2025-05-17T09:10:26Z</dcterms:created>
  <dcterms:modified xsi:type="dcterms:W3CDTF">2025-05-28T10:39:03Z</dcterms:modified>
</cp:coreProperties>
</file>