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B62456-4AE6-27FC-430B-886C3C9A03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1226452-0D80-9889-66B3-DB3B307B1B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BEBB4F-8F36-4047-6193-D97B3264F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5A38-0004-4D80-A90F-F0550EE2E8D1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7E4FB63-5AA3-3E9D-C4D9-A16C8C272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25D5BBD-78EF-30AC-2495-2916EB517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93FDE-7216-4C32-994A-450F0E4732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1511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8458E8-768F-55D1-F84E-518EBD5E8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39CEC91-8CF1-1241-DAB2-9259B650A1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E7DEF8-9A97-6EBF-9D53-750FE731B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5A38-0004-4D80-A90F-F0550EE2E8D1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8399736-3669-375B-C336-AB2C72505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682975-A721-AAB3-BFC3-5D4D71281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93FDE-7216-4C32-994A-450F0E4732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7980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B7E9B15-6D03-2539-B134-939E52198D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C569563-8869-D7E7-1F30-8BFB3FCF54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134645-4015-8E12-91C3-06D29F843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5A38-0004-4D80-A90F-F0550EE2E8D1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FE3C3B6-33A0-4BF5-B848-B4FE897B0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E1A946D-3EEE-DAE1-0FB3-A84A6B47D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93FDE-7216-4C32-994A-450F0E4732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4489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6A84A2-A367-9C42-6B44-829F43BCE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B7A6E6-8732-F9F8-D795-351DF121F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20E9BC1-7BF9-38CB-EB63-318CDCD58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5A38-0004-4D80-A90F-F0550EE2E8D1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FF2F550-2A7D-B745-ED04-57203CE14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A741B8-BC31-510A-5F56-80BF58002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93FDE-7216-4C32-994A-450F0E4732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6507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197007-CD44-B24D-4F9C-4959DE842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6D4D299-C892-0AA9-9A3A-2E11695300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998D33-8ECC-7AF4-1EEC-10F8A437C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5A38-0004-4D80-A90F-F0550EE2E8D1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7FCD52-CB00-13B9-6341-EF924810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E172CAB-89C4-954E-73F3-5A54D4234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93FDE-7216-4C32-994A-450F0E4732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4879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6D82B2-0336-4085-5E05-99AA07449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80183D-182A-85EF-92D1-39D14DEF54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B613901-2DEA-B0C0-4534-F34F6A586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333BADC-D6B7-280D-4720-A21E65161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5A38-0004-4D80-A90F-F0550EE2E8D1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687405F-E316-5812-EC95-9A7B062BD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02EBD72-6D77-862E-70D7-CB5194B0F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93FDE-7216-4C32-994A-450F0E4732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3595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D1BD01-212D-3849-A10F-7BB3E98A0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A2B8322-985A-25B8-4DD7-BDA1C4738F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14CE32B-8242-9ADB-94E1-A1C09CD38E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84A0DAD-FD83-9A9C-B42B-6D4713F120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3977A88-A562-D9F2-4996-42E8D4407B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3AE995A-1636-C367-1CF6-6208A16E6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5A38-0004-4D80-A90F-F0550EE2E8D1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1CBD09B-BC0D-E51C-5DC0-E44580AD0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AD17E54-B9B5-3F3A-1634-CA1C504D3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93FDE-7216-4C32-994A-450F0E4732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0725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224DE2-582A-A4D0-56C6-D8A28782D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BBFE95F-A2A3-A62C-6CCA-37311BA30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5A38-0004-4D80-A90F-F0550EE2E8D1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F8DDAD1-184F-AFCC-D5D0-B928664CC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C277494-CC8C-9CF8-9039-6F49C4992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93FDE-7216-4C32-994A-450F0E4732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6884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A2A833F-453D-BD34-9BC0-ADCA444FE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5A38-0004-4D80-A90F-F0550EE2E8D1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59E2584-E084-D22B-4382-C549D4C51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BB68EE0-AB22-2244-21F5-6C2D4462D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93FDE-7216-4C32-994A-450F0E4732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8856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95FD60-EB1E-465F-E0B4-F9C3430A5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AC95BB2-3F4B-CAC0-2929-366DF66207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5E0AC24-998C-4CBC-D6F7-FC7D340AC2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3202656-8635-BB5D-54C3-42ABFE702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5A38-0004-4D80-A90F-F0550EE2E8D1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D48F484-37AA-B3A0-09B2-0A1DCAC4F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A488FD9-AB0C-5A08-A169-3EBA35B15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93FDE-7216-4C32-994A-450F0E4732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9046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D8A459-A79F-FB23-6708-10E024186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5D3B738-E094-C36A-513E-D984939ECC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EF73869-4E67-2AF2-95CA-2F4C1A4461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D0762BB-4F16-9447-F4A1-578E4DED4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5A38-0004-4D80-A90F-F0550EE2E8D1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E1B820B-AB8D-3B51-14A9-A3CA719CD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47322BC-2BE0-7916-8F49-2C9A67DF1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93FDE-7216-4C32-994A-450F0E4732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1225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72BD484-7BE2-E75C-0797-FD6BB60DC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148DD6A-FED3-53BB-85FA-63A291E54B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7D2C74-DF18-5D42-5EF0-C1EB849815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C5A38-0004-4D80-A90F-F0550EE2E8D1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E834977-7804-C425-7F1F-5CBE77949E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DF866B7-74B7-3C0C-8797-3E965B499F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93FDE-7216-4C32-994A-450F0E4732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6317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space réservé pour une image  5" descr="Carte du monde à imprimer en A3, A4 et grand format (pdf et image)">
            <a:extLst>
              <a:ext uri="{FF2B5EF4-FFF2-40B4-BE49-F238E27FC236}">
                <a16:creationId xmlns:a16="http://schemas.microsoft.com/office/drawing/2014/main" id="{85175DDF-144D-4C6F-AFF9-F1450F1FEF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36028" y="1566617"/>
            <a:ext cx="9658868" cy="4873625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10DC8BB2-C0E1-4484-AC18-F15048517FCE}"/>
              </a:ext>
            </a:extLst>
          </p:cNvPr>
          <p:cNvSpPr txBox="1"/>
          <p:nvPr/>
        </p:nvSpPr>
        <p:spPr>
          <a:xfrm>
            <a:off x="4589412" y="156372"/>
            <a:ext cx="275210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/>
              <a:t>Faisons le Tour du Monde !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06E12C3-4990-4A77-AF15-9297D1983CA4}"/>
              </a:ext>
            </a:extLst>
          </p:cNvPr>
          <p:cNvSpPr txBox="1"/>
          <p:nvPr/>
        </p:nvSpPr>
        <p:spPr>
          <a:xfrm>
            <a:off x="234462" y="996461"/>
            <a:ext cx="2143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1. _______________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F68C660-03E7-4A80-B706-FAE08402D605}"/>
              </a:ext>
            </a:extLst>
          </p:cNvPr>
          <p:cNvSpPr txBox="1"/>
          <p:nvPr/>
        </p:nvSpPr>
        <p:spPr>
          <a:xfrm>
            <a:off x="2445876" y="996461"/>
            <a:ext cx="2143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2. _______________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C67DBF6-5ACB-490F-A591-DD1507CC135C}"/>
              </a:ext>
            </a:extLst>
          </p:cNvPr>
          <p:cNvSpPr txBox="1"/>
          <p:nvPr/>
        </p:nvSpPr>
        <p:spPr>
          <a:xfrm>
            <a:off x="4657290" y="996461"/>
            <a:ext cx="2143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3. _______________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43177C5-5A2C-42D6-82C5-EFAAB8F74EC0}"/>
              </a:ext>
            </a:extLst>
          </p:cNvPr>
          <p:cNvSpPr txBox="1"/>
          <p:nvPr/>
        </p:nvSpPr>
        <p:spPr>
          <a:xfrm>
            <a:off x="6868704" y="996461"/>
            <a:ext cx="2143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4. _______________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8FFBFBA-4F4A-4B7E-B958-5003D6895B39}"/>
              </a:ext>
            </a:extLst>
          </p:cNvPr>
          <p:cNvSpPr txBox="1"/>
          <p:nvPr/>
        </p:nvSpPr>
        <p:spPr>
          <a:xfrm>
            <a:off x="9080118" y="996461"/>
            <a:ext cx="2143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5. _______________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54C93A5-FB02-44D6-82A0-7D704D611ED2}"/>
              </a:ext>
            </a:extLst>
          </p:cNvPr>
          <p:cNvSpPr txBox="1"/>
          <p:nvPr/>
        </p:nvSpPr>
        <p:spPr>
          <a:xfrm>
            <a:off x="234462" y="617258"/>
            <a:ext cx="55574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A chaque période, nous partons explorer un nouveau continent, allons-y !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F6E63880-F9AD-715C-043D-F4E32951DA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2350" y="6492940"/>
            <a:ext cx="1805389" cy="281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4904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PresentationFormat>Grand écran</PresentationFormat>
  <Paragraphs>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terms:created xsi:type="dcterms:W3CDTF">2025-05-17T09:11:45Z</dcterms:created>
  <dcterms:modified xsi:type="dcterms:W3CDTF">2025-05-28T10:36:09Z</dcterms:modified>
</cp:coreProperties>
</file>