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8" r:id="rId2"/>
    <p:sldId id="264" r:id="rId3"/>
    <p:sldId id="294" r:id="rId4"/>
    <p:sldId id="256" r:id="rId5"/>
    <p:sldId id="269" r:id="rId6"/>
    <p:sldId id="309" r:id="rId7"/>
    <p:sldId id="283" r:id="rId8"/>
    <p:sldId id="302" r:id="rId9"/>
    <p:sldId id="304" r:id="rId10"/>
    <p:sldId id="308" r:id="rId11"/>
    <p:sldId id="276" r:id="rId12"/>
    <p:sldId id="303" r:id="rId13"/>
    <p:sldId id="281" r:id="rId14"/>
    <p:sldId id="270" r:id="rId15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40077-1B4F-4734-83F3-3439AA5CC9F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3ADC98-335C-41DF-860F-742E164F07F4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/>
            <a:t>Cycle 2 (CP,CE1,CE2)</a:t>
          </a:r>
        </a:p>
      </dgm:t>
    </dgm:pt>
    <dgm:pt modelId="{5EED5C51-F9AD-4C87-A812-CEAC63D5BEF7}" type="parTrans" cxnId="{E0588559-333A-4DBE-8749-57FC7DEC0E5E}">
      <dgm:prSet/>
      <dgm:spPr/>
      <dgm:t>
        <a:bodyPr/>
        <a:lstStyle/>
        <a:p>
          <a:endParaRPr lang="fr-FR"/>
        </a:p>
      </dgm:t>
    </dgm:pt>
    <dgm:pt modelId="{DC81F663-7BCC-44C3-97D8-2DD48AC0EE51}" type="sibTrans" cxnId="{E0588559-333A-4DBE-8749-57FC7DEC0E5E}">
      <dgm:prSet/>
      <dgm:spPr/>
      <dgm:t>
        <a:bodyPr/>
        <a:lstStyle/>
        <a:p>
          <a:endParaRPr lang="fr-FR"/>
        </a:p>
      </dgm:t>
    </dgm:pt>
    <dgm:pt modelId="{23BC17D3-610D-476D-A772-C73BF187FCB2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Français</a:t>
          </a:r>
        </a:p>
      </dgm:t>
    </dgm:pt>
    <dgm:pt modelId="{BDC7650A-4E68-4923-9F6B-A7AFA8D5CA2C}" type="parTrans" cxnId="{49D4298F-5F7D-4796-9F05-9A362593B66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87808BEF-1AF5-420F-A338-70FF9162E32C}" type="sibTrans" cxnId="{49D4298F-5F7D-4796-9F05-9A362593B662}">
      <dgm:prSet/>
      <dgm:spPr/>
      <dgm:t>
        <a:bodyPr/>
        <a:lstStyle/>
        <a:p>
          <a:endParaRPr lang="fr-FR"/>
        </a:p>
      </dgm:t>
    </dgm:pt>
    <dgm:pt modelId="{A2C1EC5F-7AE3-4218-994E-F44D4EE6AF7E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Mathématiques</a:t>
          </a:r>
        </a:p>
      </dgm:t>
    </dgm:pt>
    <dgm:pt modelId="{E5C0F22D-E49D-4AF4-A9FC-7D6B83029649}" type="parTrans" cxnId="{FF97E3E4-BE22-4E5A-BED0-2264E41B8C0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8B45F83C-1449-4263-88F9-FF4266E51315}" type="sibTrans" cxnId="{FF97E3E4-BE22-4E5A-BED0-2264E41B8C0B}">
      <dgm:prSet/>
      <dgm:spPr/>
      <dgm:t>
        <a:bodyPr/>
        <a:lstStyle/>
        <a:p>
          <a:endParaRPr lang="fr-FR"/>
        </a:p>
      </dgm:t>
    </dgm:pt>
    <dgm:pt modelId="{9EEEDEC6-3346-4585-8E16-786BA9881855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Langues Vivantes</a:t>
          </a:r>
        </a:p>
      </dgm:t>
    </dgm:pt>
    <dgm:pt modelId="{52A5F9A8-B065-4ACB-B50C-A5B3EA6EEA1A}" type="parTrans" cxnId="{63EFDC7F-F3C7-4C7F-8358-F8A4A6B9ACF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C2C0B0A8-448F-4464-86DD-81C92174B52F}" type="sibTrans" cxnId="{63EFDC7F-F3C7-4C7F-8358-F8A4A6B9ACF4}">
      <dgm:prSet/>
      <dgm:spPr/>
      <dgm:t>
        <a:bodyPr/>
        <a:lstStyle/>
        <a:p>
          <a:endParaRPr lang="fr-FR"/>
        </a:p>
      </dgm:t>
    </dgm:pt>
    <dgm:pt modelId="{EA3471E0-93E9-453E-92B5-5D80EBC87921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Enseignement Moral et Civique</a:t>
          </a:r>
        </a:p>
      </dgm:t>
    </dgm:pt>
    <dgm:pt modelId="{81E93A31-F8ED-4F26-992A-6B59534A6C5E}" type="parTrans" cxnId="{EC065897-2455-4F2C-BA70-596DC37993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0377A2B4-6C8B-4E47-BC36-D7D9616F1CDF}" type="sibTrans" cxnId="{EC065897-2455-4F2C-BA70-596DC37993B8}">
      <dgm:prSet/>
      <dgm:spPr/>
      <dgm:t>
        <a:bodyPr/>
        <a:lstStyle/>
        <a:p>
          <a:endParaRPr lang="fr-FR"/>
        </a:p>
      </dgm:t>
    </dgm:pt>
    <dgm:pt modelId="{BA476F4A-1596-4D68-8F22-D0971740A89F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Enseignements Artistiques</a:t>
          </a:r>
        </a:p>
      </dgm:t>
    </dgm:pt>
    <dgm:pt modelId="{8BC56530-810D-4750-8FB7-752E1F05A4F6}" type="parTrans" cxnId="{63F93894-C910-49EE-997E-0645D81D9AE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3A9D49FF-2610-42F5-82C8-FDF506E798CE}" type="sibTrans" cxnId="{63F93894-C910-49EE-997E-0645D81D9AEB}">
      <dgm:prSet/>
      <dgm:spPr/>
      <dgm:t>
        <a:bodyPr/>
        <a:lstStyle/>
        <a:p>
          <a:endParaRPr lang="fr-FR"/>
        </a:p>
      </dgm:t>
    </dgm:pt>
    <dgm:pt modelId="{0CA1FCAD-0FEF-4FDF-AE52-0DF445371E4C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EPS</a:t>
          </a:r>
        </a:p>
      </dgm:t>
    </dgm:pt>
    <dgm:pt modelId="{55B0B133-AACC-41CE-A99A-3FE29FD230BD}" type="parTrans" cxnId="{E3B7DA64-EBF8-4941-AFBE-00A8E1C2901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30DE667E-D2B8-48B0-9D7C-C388A8FB2C5F}" type="sibTrans" cxnId="{E3B7DA64-EBF8-4941-AFBE-00A8E1C2901D}">
      <dgm:prSet/>
      <dgm:spPr/>
      <dgm:t>
        <a:bodyPr/>
        <a:lstStyle/>
        <a:p>
          <a:endParaRPr lang="fr-FR"/>
        </a:p>
      </dgm:t>
    </dgm:pt>
    <dgm:pt modelId="{5693B5BB-BD8F-4F3B-8DA5-0F703FE67260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Questionner le monde</a:t>
          </a:r>
        </a:p>
      </dgm:t>
    </dgm:pt>
    <dgm:pt modelId="{81300176-6DB3-4DAD-85B0-3804F54205BB}" type="parTrans" cxnId="{997F0C9C-9E31-4ABB-99D2-9EBE7D0199A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6C7F5527-5B66-4DEE-A910-74A5BCF5F478}" type="sibTrans" cxnId="{997F0C9C-9E31-4ABB-99D2-9EBE7D0199A5}">
      <dgm:prSet/>
      <dgm:spPr/>
      <dgm:t>
        <a:bodyPr/>
        <a:lstStyle/>
        <a:p>
          <a:endParaRPr lang="fr-FR"/>
        </a:p>
      </dgm:t>
    </dgm:pt>
    <dgm:pt modelId="{49A4182E-A724-4F45-93CB-4EFC63989AC7}" type="pres">
      <dgm:prSet presAssocID="{74340077-1B4F-4734-83F3-3439AA5CC9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E3DC4C-6CB4-4A84-A678-3A45E598F714}" type="pres">
      <dgm:prSet presAssocID="{A73ADC98-335C-41DF-860F-742E164F07F4}" presName="centerShape" presStyleLbl="node0" presStyleIdx="0" presStyleCnt="1"/>
      <dgm:spPr/>
    </dgm:pt>
    <dgm:pt modelId="{D7540AB1-3633-45D7-B15C-E5FC7F491BCF}" type="pres">
      <dgm:prSet presAssocID="{BDC7650A-4E68-4923-9F6B-A7AFA8D5CA2C}" presName="parTrans" presStyleLbl="bgSibTrans2D1" presStyleIdx="0" presStyleCnt="7"/>
      <dgm:spPr/>
    </dgm:pt>
    <dgm:pt modelId="{D4A1A170-45BB-467C-9200-C52FEFC8DA98}" type="pres">
      <dgm:prSet presAssocID="{23BC17D3-610D-476D-A772-C73BF187FCB2}" presName="node" presStyleLbl="node1" presStyleIdx="0" presStyleCnt="7">
        <dgm:presLayoutVars>
          <dgm:bulletEnabled val="1"/>
        </dgm:presLayoutVars>
      </dgm:prSet>
      <dgm:spPr/>
    </dgm:pt>
    <dgm:pt modelId="{509BC1C9-9F10-4836-8560-777209EE37F7}" type="pres">
      <dgm:prSet presAssocID="{E5C0F22D-E49D-4AF4-A9FC-7D6B83029649}" presName="parTrans" presStyleLbl="bgSibTrans2D1" presStyleIdx="1" presStyleCnt="7"/>
      <dgm:spPr/>
    </dgm:pt>
    <dgm:pt modelId="{35287A1E-437D-43C6-B5F1-A1F3E90539FD}" type="pres">
      <dgm:prSet presAssocID="{A2C1EC5F-7AE3-4218-994E-F44D4EE6AF7E}" presName="node" presStyleLbl="node1" presStyleIdx="1" presStyleCnt="7">
        <dgm:presLayoutVars>
          <dgm:bulletEnabled val="1"/>
        </dgm:presLayoutVars>
      </dgm:prSet>
      <dgm:spPr/>
    </dgm:pt>
    <dgm:pt modelId="{10521F62-BDEC-411E-AC21-73C1F603291C}" type="pres">
      <dgm:prSet presAssocID="{81300176-6DB3-4DAD-85B0-3804F54205BB}" presName="parTrans" presStyleLbl="bgSibTrans2D1" presStyleIdx="2" presStyleCnt="7"/>
      <dgm:spPr/>
    </dgm:pt>
    <dgm:pt modelId="{469768AA-F050-42E4-BCEE-A852B40817CC}" type="pres">
      <dgm:prSet presAssocID="{5693B5BB-BD8F-4F3B-8DA5-0F703FE67260}" presName="node" presStyleLbl="node1" presStyleIdx="2" presStyleCnt="7">
        <dgm:presLayoutVars>
          <dgm:bulletEnabled val="1"/>
        </dgm:presLayoutVars>
      </dgm:prSet>
      <dgm:spPr/>
    </dgm:pt>
    <dgm:pt modelId="{2AE64317-5285-46E1-A889-03493604DA2D}" type="pres">
      <dgm:prSet presAssocID="{52A5F9A8-B065-4ACB-B50C-A5B3EA6EEA1A}" presName="parTrans" presStyleLbl="bgSibTrans2D1" presStyleIdx="3" presStyleCnt="7"/>
      <dgm:spPr/>
    </dgm:pt>
    <dgm:pt modelId="{8411881B-52DB-4209-989B-F0A84DE6AD0F}" type="pres">
      <dgm:prSet presAssocID="{9EEEDEC6-3346-4585-8E16-786BA9881855}" presName="node" presStyleLbl="node1" presStyleIdx="3" presStyleCnt="7">
        <dgm:presLayoutVars>
          <dgm:bulletEnabled val="1"/>
        </dgm:presLayoutVars>
      </dgm:prSet>
      <dgm:spPr/>
    </dgm:pt>
    <dgm:pt modelId="{EE0CA84E-2C72-490F-960F-2F836134BAC0}" type="pres">
      <dgm:prSet presAssocID="{81E93A31-F8ED-4F26-992A-6B59534A6C5E}" presName="parTrans" presStyleLbl="bgSibTrans2D1" presStyleIdx="4" presStyleCnt="7"/>
      <dgm:spPr/>
    </dgm:pt>
    <dgm:pt modelId="{F3A952AF-40CB-4A82-9DFC-938679A47116}" type="pres">
      <dgm:prSet presAssocID="{EA3471E0-93E9-453E-92B5-5D80EBC87921}" presName="node" presStyleLbl="node1" presStyleIdx="4" presStyleCnt="7" custRadScaleRad="100247" custRadScaleInc="1605">
        <dgm:presLayoutVars>
          <dgm:bulletEnabled val="1"/>
        </dgm:presLayoutVars>
      </dgm:prSet>
      <dgm:spPr/>
    </dgm:pt>
    <dgm:pt modelId="{066EA2E1-B82F-417A-8DE8-91127C652448}" type="pres">
      <dgm:prSet presAssocID="{8BC56530-810D-4750-8FB7-752E1F05A4F6}" presName="parTrans" presStyleLbl="bgSibTrans2D1" presStyleIdx="5" presStyleCnt="7"/>
      <dgm:spPr/>
    </dgm:pt>
    <dgm:pt modelId="{A2512F83-BFBF-4821-9080-441ED18BF6A8}" type="pres">
      <dgm:prSet presAssocID="{BA476F4A-1596-4D68-8F22-D0971740A89F}" presName="node" presStyleLbl="node1" presStyleIdx="5" presStyleCnt="7">
        <dgm:presLayoutVars>
          <dgm:bulletEnabled val="1"/>
        </dgm:presLayoutVars>
      </dgm:prSet>
      <dgm:spPr/>
    </dgm:pt>
    <dgm:pt modelId="{ADA13F88-DF81-4EA9-A776-F927A932390D}" type="pres">
      <dgm:prSet presAssocID="{55B0B133-AACC-41CE-A99A-3FE29FD230BD}" presName="parTrans" presStyleLbl="bgSibTrans2D1" presStyleIdx="6" presStyleCnt="7"/>
      <dgm:spPr/>
    </dgm:pt>
    <dgm:pt modelId="{E6D6B858-B07D-459B-BF15-E845B293AA72}" type="pres">
      <dgm:prSet presAssocID="{0CA1FCAD-0FEF-4FDF-AE52-0DF445371E4C}" presName="node" presStyleLbl="node1" presStyleIdx="6" presStyleCnt="7">
        <dgm:presLayoutVars>
          <dgm:bulletEnabled val="1"/>
        </dgm:presLayoutVars>
      </dgm:prSet>
      <dgm:spPr/>
    </dgm:pt>
  </dgm:ptLst>
  <dgm:cxnLst>
    <dgm:cxn modelId="{AAD7310A-404E-468A-8B80-91E04D748D36}" type="presOf" srcId="{52A5F9A8-B065-4ACB-B50C-A5B3EA6EEA1A}" destId="{2AE64317-5285-46E1-A889-03493604DA2D}" srcOrd="0" destOrd="0" presId="urn:microsoft.com/office/officeart/2005/8/layout/radial4"/>
    <dgm:cxn modelId="{6DA63634-F2BB-46E4-9949-6AE21D413744}" type="presOf" srcId="{BDC7650A-4E68-4923-9F6B-A7AFA8D5CA2C}" destId="{D7540AB1-3633-45D7-B15C-E5FC7F491BCF}" srcOrd="0" destOrd="0" presId="urn:microsoft.com/office/officeart/2005/8/layout/radial4"/>
    <dgm:cxn modelId="{E3B7DA64-EBF8-4941-AFBE-00A8E1C2901D}" srcId="{A73ADC98-335C-41DF-860F-742E164F07F4}" destId="{0CA1FCAD-0FEF-4FDF-AE52-0DF445371E4C}" srcOrd="6" destOrd="0" parTransId="{55B0B133-AACC-41CE-A99A-3FE29FD230BD}" sibTransId="{30DE667E-D2B8-48B0-9D7C-C388A8FB2C5F}"/>
    <dgm:cxn modelId="{DA70B046-DDC1-4B78-86B7-8374861D05FD}" type="presOf" srcId="{8BC56530-810D-4750-8FB7-752E1F05A4F6}" destId="{066EA2E1-B82F-417A-8DE8-91127C652448}" srcOrd="0" destOrd="0" presId="urn:microsoft.com/office/officeart/2005/8/layout/radial4"/>
    <dgm:cxn modelId="{FC68794A-7AAD-4D33-A609-794320C57F63}" type="presOf" srcId="{74340077-1B4F-4734-83F3-3439AA5CC9FA}" destId="{49A4182E-A724-4F45-93CB-4EFC63989AC7}" srcOrd="0" destOrd="0" presId="urn:microsoft.com/office/officeart/2005/8/layout/radial4"/>
    <dgm:cxn modelId="{BCAA5374-FE7A-4409-95E8-17D52F5B6EBD}" type="presOf" srcId="{A73ADC98-335C-41DF-860F-742E164F07F4}" destId="{9EE3DC4C-6CB4-4A84-A678-3A45E598F714}" srcOrd="0" destOrd="0" presId="urn:microsoft.com/office/officeart/2005/8/layout/radial4"/>
    <dgm:cxn modelId="{34714A79-06D1-4BAB-8DF4-A88ED22F9DBD}" type="presOf" srcId="{55B0B133-AACC-41CE-A99A-3FE29FD230BD}" destId="{ADA13F88-DF81-4EA9-A776-F927A932390D}" srcOrd="0" destOrd="0" presId="urn:microsoft.com/office/officeart/2005/8/layout/radial4"/>
    <dgm:cxn modelId="{E0588559-333A-4DBE-8749-57FC7DEC0E5E}" srcId="{74340077-1B4F-4734-83F3-3439AA5CC9FA}" destId="{A73ADC98-335C-41DF-860F-742E164F07F4}" srcOrd="0" destOrd="0" parTransId="{5EED5C51-F9AD-4C87-A812-CEAC63D5BEF7}" sibTransId="{DC81F663-7BCC-44C3-97D8-2DD48AC0EE51}"/>
    <dgm:cxn modelId="{63EFDC7F-F3C7-4C7F-8358-F8A4A6B9ACF4}" srcId="{A73ADC98-335C-41DF-860F-742E164F07F4}" destId="{9EEEDEC6-3346-4585-8E16-786BA9881855}" srcOrd="3" destOrd="0" parTransId="{52A5F9A8-B065-4ACB-B50C-A5B3EA6EEA1A}" sibTransId="{C2C0B0A8-448F-4464-86DD-81C92174B52F}"/>
    <dgm:cxn modelId="{AA02A586-6F0D-4744-A5DC-2FF9FF4EFD0F}" type="presOf" srcId="{0CA1FCAD-0FEF-4FDF-AE52-0DF445371E4C}" destId="{E6D6B858-B07D-459B-BF15-E845B293AA72}" srcOrd="0" destOrd="0" presId="urn:microsoft.com/office/officeart/2005/8/layout/radial4"/>
    <dgm:cxn modelId="{7140368C-D40F-479E-B862-DB8A29E4D110}" type="presOf" srcId="{BA476F4A-1596-4D68-8F22-D0971740A89F}" destId="{A2512F83-BFBF-4821-9080-441ED18BF6A8}" srcOrd="0" destOrd="0" presId="urn:microsoft.com/office/officeart/2005/8/layout/radial4"/>
    <dgm:cxn modelId="{3FC6718C-B63C-40AC-AD01-A328AB169539}" type="presOf" srcId="{81E93A31-F8ED-4F26-992A-6B59534A6C5E}" destId="{EE0CA84E-2C72-490F-960F-2F836134BAC0}" srcOrd="0" destOrd="0" presId="urn:microsoft.com/office/officeart/2005/8/layout/radial4"/>
    <dgm:cxn modelId="{49D4298F-5F7D-4796-9F05-9A362593B662}" srcId="{A73ADC98-335C-41DF-860F-742E164F07F4}" destId="{23BC17D3-610D-476D-A772-C73BF187FCB2}" srcOrd="0" destOrd="0" parTransId="{BDC7650A-4E68-4923-9F6B-A7AFA8D5CA2C}" sibTransId="{87808BEF-1AF5-420F-A338-70FF9162E32C}"/>
    <dgm:cxn modelId="{63F93894-C910-49EE-997E-0645D81D9AEB}" srcId="{A73ADC98-335C-41DF-860F-742E164F07F4}" destId="{BA476F4A-1596-4D68-8F22-D0971740A89F}" srcOrd="5" destOrd="0" parTransId="{8BC56530-810D-4750-8FB7-752E1F05A4F6}" sibTransId="{3A9D49FF-2610-42F5-82C8-FDF506E798CE}"/>
    <dgm:cxn modelId="{EC065897-2455-4F2C-BA70-596DC37993B8}" srcId="{A73ADC98-335C-41DF-860F-742E164F07F4}" destId="{EA3471E0-93E9-453E-92B5-5D80EBC87921}" srcOrd="4" destOrd="0" parTransId="{81E93A31-F8ED-4F26-992A-6B59534A6C5E}" sibTransId="{0377A2B4-6C8B-4E47-BC36-D7D9616F1CDF}"/>
    <dgm:cxn modelId="{997F0C9C-9E31-4ABB-99D2-9EBE7D0199A5}" srcId="{A73ADC98-335C-41DF-860F-742E164F07F4}" destId="{5693B5BB-BD8F-4F3B-8DA5-0F703FE67260}" srcOrd="2" destOrd="0" parTransId="{81300176-6DB3-4DAD-85B0-3804F54205BB}" sibTransId="{6C7F5527-5B66-4DEE-A910-74A5BCF5F478}"/>
    <dgm:cxn modelId="{7794FAB5-16FD-46F7-BCBE-AFE215551223}" type="presOf" srcId="{23BC17D3-610D-476D-A772-C73BF187FCB2}" destId="{D4A1A170-45BB-467C-9200-C52FEFC8DA98}" srcOrd="0" destOrd="0" presId="urn:microsoft.com/office/officeart/2005/8/layout/radial4"/>
    <dgm:cxn modelId="{BEA75EB6-7F0E-485E-B27F-17AA887765C0}" type="presOf" srcId="{E5C0F22D-E49D-4AF4-A9FC-7D6B83029649}" destId="{509BC1C9-9F10-4836-8560-777209EE37F7}" srcOrd="0" destOrd="0" presId="urn:microsoft.com/office/officeart/2005/8/layout/radial4"/>
    <dgm:cxn modelId="{BC1222D1-524E-4C13-A37D-F0ED085817CA}" type="presOf" srcId="{EA3471E0-93E9-453E-92B5-5D80EBC87921}" destId="{F3A952AF-40CB-4A82-9DFC-938679A47116}" srcOrd="0" destOrd="0" presId="urn:microsoft.com/office/officeart/2005/8/layout/radial4"/>
    <dgm:cxn modelId="{F8A306DD-9F74-4253-90A6-A682B7184EDD}" type="presOf" srcId="{81300176-6DB3-4DAD-85B0-3804F54205BB}" destId="{10521F62-BDEC-411E-AC21-73C1F603291C}" srcOrd="0" destOrd="0" presId="urn:microsoft.com/office/officeart/2005/8/layout/radial4"/>
    <dgm:cxn modelId="{FF97E3E4-BE22-4E5A-BED0-2264E41B8C0B}" srcId="{A73ADC98-335C-41DF-860F-742E164F07F4}" destId="{A2C1EC5F-7AE3-4218-994E-F44D4EE6AF7E}" srcOrd="1" destOrd="0" parTransId="{E5C0F22D-E49D-4AF4-A9FC-7D6B83029649}" sibTransId="{8B45F83C-1449-4263-88F9-FF4266E51315}"/>
    <dgm:cxn modelId="{CC8C39F0-3C07-457D-9800-A82788D8F8DF}" type="presOf" srcId="{5693B5BB-BD8F-4F3B-8DA5-0F703FE67260}" destId="{469768AA-F050-42E4-BCEE-A852B40817CC}" srcOrd="0" destOrd="0" presId="urn:microsoft.com/office/officeart/2005/8/layout/radial4"/>
    <dgm:cxn modelId="{6D4934F3-61D1-4157-8D19-13DACDC8879B}" type="presOf" srcId="{9EEEDEC6-3346-4585-8E16-786BA9881855}" destId="{8411881B-52DB-4209-989B-F0A84DE6AD0F}" srcOrd="0" destOrd="0" presId="urn:microsoft.com/office/officeart/2005/8/layout/radial4"/>
    <dgm:cxn modelId="{28E624FB-2ADC-4877-B35B-FDEC3FA00607}" type="presOf" srcId="{A2C1EC5F-7AE3-4218-994E-F44D4EE6AF7E}" destId="{35287A1E-437D-43C6-B5F1-A1F3E90539FD}" srcOrd="0" destOrd="0" presId="urn:microsoft.com/office/officeart/2005/8/layout/radial4"/>
    <dgm:cxn modelId="{EEDCF5AF-8FEF-4195-8322-309B6B02BCE5}" type="presParOf" srcId="{49A4182E-A724-4F45-93CB-4EFC63989AC7}" destId="{9EE3DC4C-6CB4-4A84-A678-3A45E598F714}" srcOrd="0" destOrd="0" presId="urn:microsoft.com/office/officeart/2005/8/layout/radial4"/>
    <dgm:cxn modelId="{4B9E1812-717D-4CAA-9370-CFCB6E4738CF}" type="presParOf" srcId="{49A4182E-A724-4F45-93CB-4EFC63989AC7}" destId="{D7540AB1-3633-45D7-B15C-E5FC7F491BCF}" srcOrd="1" destOrd="0" presId="urn:microsoft.com/office/officeart/2005/8/layout/radial4"/>
    <dgm:cxn modelId="{74041A3F-E24E-4658-A1C2-BFE920EDEFB4}" type="presParOf" srcId="{49A4182E-A724-4F45-93CB-4EFC63989AC7}" destId="{D4A1A170-45BB-467C-9200-C52FEFC8DA98}" srcOrd="2" destOrd="0" presId="urn:microsoft.com/office/officeart/2005/8/layout/radial4"/>
    <dgm:cxn modelId="{95C43396-FDD9-457B-B44D-BD9BBBF63B4E}" type="presParOf" srcId="{49A4182E-A724-4F45-93CB-4EFC63989AC7}" destId="{509BC1C9-9F10-4836-8560-777209EE37F7}" srcOrd="3" destOrd="0" presId="urn:microsoft.com/office/officeart/2005/8/layout/radial4"/>
    <dgm:cxn modelId="{B211ABE0-19CB-436C-8B0D-93CAB5BD629B}" type="presParOf" srcId="{49A4182E-A724-4F45-93CB-4EFC63989AC7}" destId="{35287A1E-437D-43C6-B5F1-A1F3E90539FD}" srcOrd="4" destOrd="0" presId="urn:microsoft.com/office/officeart/2005/8/layout/radial4"/>
    <dgm:cxn modelId="{B608FA1C-F655-46CD-AF83-E6CAFE062D13}" type="presParOf" srcId="{49A4182E-A724-4F45-93CB-4EFC63989AC7}" destId="{10521F62-BDEC-411E-AC21-73C1F603291C}" srcOrd="5" destOrd="0" presId="urn:microsoft.com/office/officeart/2005/8/layout/radial4"/>
    <dgm:cxn modelId="{A5C316DE-E5CE-4556-8C57-3AA3F2AD6584}" type="presParOf" srcId="{49A4182E-A724-4F45-93CB-4EFC63989AC7}" destId="{469768AA-F050-42E4-BCEE-A852B40817CC}" srcOrd="6" destOrd="0" presId="urn:microsoft.com/office/officeart/2005/8/layout/radial4"/>
    <dgm:cxn modelId="{722F34A0-4708-49BB-ABFB-CCB637AFD75E}" type="presParOf" srcId="{49A4182E-A724-4F45-93CB-4EFC63989AC7}" destId="{2AE64317-5285-46E1-A889-03493604DA2D}" srcOrd="7" destOrd="0" presId="urn:microsoft.com/office/officeart/2005/8/layout/radial4"/>
    <dgm:cxn modelId="{6FD162C0-8B58-489A-A528-B36657AB5655}" type="presParOf" srcId="{49A4182E-A724-4F45-93CB-4EFC63989AC7}" destId="{8411881B-52DB-4209-989B-F0A84DE6AD0F}" srcOrd="8" destOrd="0" presId="urn:microsoft.com/office/officeart/2005/8/layout/radial4"/>
    <dgm:cxn modelId="{33193DBA-17E1-44E3-8146-EEB21B8D2602}" type="presParOf" srcId="{49A4182E-A724-4F45-93CB-4EFC63989AC7}" destId="{EE0CA84E-2C72-490F-960F-2F836134BAC0}" srcOrd="9" destOrd="0" presId="urn:microsoft.com/office/officeart/2005/8/layout/radial4"/>
    <dgm:cxn modelId="{55B89B36-A1F1-45E2-B8F2-4943D7AC9833}" type="presParOf" srcId="{49A4182E-A724-4F45-93CB-4EFC63989AC7}" destId="{F3A952AF-40CB-4A82-9DFC-938679A47116}" srcOrd="10" destOrd="0" presId="urn:microsoft.com/office/officeart/2005/8/layout/radial4"/>
    <dgm:cxn modelId="{FA6ACB31-DEAD-4D07-82E3-397909CC71A9}" type="presParOf" srcId="{49A4182E-A724-4F45-93CB-4EFC63989AC7}" destId="{066EA2E1-B82F-417A-8DE8-91127C652448}" srcOrd="11" destOrd="0" presId="urn:microsoft.com/office/officeart/2005/8/layout/radial4"/>
    <dgm:cxn modelId="{33193CEB-2B58-4600-99AB-299707A152A2}" type="presParOf" srcId="{49A4182E-A724-4F45-93CB-4EFC63989AC7}" destId="{A2512F83-BFBF-4821-9080-441ED18BF6A8}" srcOrd="12" destOrd="0" presId="urn:microsoft.com/office/officeart/2005/8/layout/radial4"/>
    <dgm:cxn modelId="{35B38841-B5CE-4D58-B56E-12CFE79FFF91}" type="presParOf" srcId="{49A4182E-A724-4F45-93CB-4EFC63989AC7}" destId="{ADA13F88-DF81-4EA9-A776-F927A932390D}" srcOrd="13" destOrd="0" presId="urn:microsoft.com/office/officeart/2005/8/layout/radial4"/>
    <dgm:cxn modelId="{1C783032-B36F-45F7-8510-643DED7EBD63}" type="presParOf" srcId="{49A4182E-A724-4F45-93CB-4EFC63989AC7}" destId="{E6D6B858-B07D-459B-BF15-E845B293AA7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22B72-3828-4F58-A651-09AF363ED7F0}" type="doc">
      <dgm:prSet loTypeId="urn:microsoft.com/office/officeart/2005/8/layout/list1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7676C03-5C64-4F3C-9C8C-530492051DBA}">
      <dgm:prSet phldrT="[Texte]"/>
      <dgm:spPr/>
      <dgm:t>
        <a:bodyPr/>
        <a:lstStyle/>
        <a:p>
          <a:r>
            <a:rPr lang="fr-FR" dirty="0"/>
            <a:t>Projets périodiques</a:t>
          </a:r>
        </a:p>
      </dgm:t>
    </dgm:pt>
    <dgm:pt modelId="{CABAC84A-118C-47B9-8F2D-E5C5FE45D364}" type="parTrans" cxnId="{729E1140-55F1-46E7-80AD-7BF050A49B0B}">
      <dgm:prSet/>
      <dgm:spPr/>
      <dgm:t>
        <a:bodyPr/>
        <a:lstStyle/>
        <a:p>
          <a:endParaRPr lang="fr-FR"/>
        </a:p>
      </dgm:t>
    </dgm:pt>
    <dgm:pt modelId="{06D6CE27-462B-4C0D-BAFE-BADC9AE20AF3}" type="sibTrans" cxnId="{729E1140-55F1-46E7-80AD-7BF050A49B0B}">
      <dgm:prSet/>
      <dgm:spPr/>
      <dgm:t>
        <a:bodyPr/>
        <a:lstStyle/>
        <a:p>
          <a:endParaRPr lang="fr-FR"/>
        </a:p>
      </dgm:t>
    </dgm:pt>
    <dgm:pt modelId="{420DAF34-20B0-4D6B-ADDD-CC37EF5CB1A7}">
      <dgm:prSet phldrT="[Texte]"/>
      <dgm:spPr/>
      <dgm:t>
        <a:bodyPr/>
        <a:lstStyle/>
        <a:p>
          <a:r>
            <a:rPr lang="fr-FR" dirty="0"/>
            <a:t>Cross</a:t>
          </a:r>
        </a:p>
      </dgm:t>
    </dgm:pt>
    <dgm:pt modelId="{8CDA8385-B094-4DA3-A8E8-D6C3EE8FF519}" type="parTrans" cxnId="{207BA786-2B3C-4BD5-8D61-30CC76A8A843}">
      <dgm:prSet/>
      <dgm:spPr/>
      <dgm:t>
        <a:bodyPr/>
        <a:lstStyle/>
        <a:p>
          <a:endParaRPr lang="fr-FR"/>
        </a:p>
      </dgm:t>
    </dgm:pt>
    <dgm:pt modelId="{6A93AE11-294B-4C76-99ED-F2C31C0E43A4}" type="sibTrans" cxnId="{207BA786-2B3C-4BD5-8D61-30CC76A8A843}">
      <dgm:prSet/>
      <dgm:spPr/>
      <dgm:t>
        <a:bodyPr/>
        <a:lstStyle/>
        <a:p>
          <a:endParaRPr lang="fr-FR"/>
        </a:p>
      </dgm:t>
    </dgm:pt>
    <dgm:pt modelId="{82979404-0749-4BCD-B299-19627D3FA0BD}">
      <dgm:prSet phldrT="[Texte]"/>
      <dgm:spPr/>
      <dgm:t>
        <a:bodyPr/>
        <a:lstStyle/>
        <a:p>
          <a:r>
            <a:rPr lang="fr-FR" dirty="0"/>
            <a:t>Spectacle de Noël</a:t>
          </a:r>
        </a:p>
      </dgm:t>
    </dgm:pt>
    <dgm:pt modelId="{052F8EA2-3DDD-4E59-9B24-4DD2E9FFBAB5}" type="parTrans" cxnId="{848E9FB2-434C-4EDC-A836-636189172B49}">
      <dgm:prSet/>
      <dgm:spPr/>
      <dgm:t>
        <a:bodyPr/>
        <a:lstStyle/>
        <a:p>
          <a:endParaRPr lang="fr-FR"/>
        </a:p>
      </dgm:t>
    </dgm:pt>
    <dgm:pt modelId="{8DA97E04-A751-4018-B164-76A9FDBF27CF}" type="sibTrans" cxnId="{848E9FB2-434C-4EDC-A836-636189172B49}">
      <dgm:prSet/>
      <dgm:spPr/>
      <dgm:t>
        <a:bodyPr/>
        <a:lstStyle/>
        <a:p>
          <a:endParaRPr lang="fr-FR"/>
        </a:p>
      </dgm:t>
    </dgm:pt>
    <dgm:pt modelId="{2EE098C7-6FBC-4385-9550-102390DD0F10}">
      <dgm:prSet phldrT="[Texte]"/>
      <dgm:spPr/>
      <dgm:t>
        <a:bodyPr/>
        <a:lstStyle/>
        <a:p>
          <a:r>
            <a:rPr lang="fr-FR" dirty="0"/>
            <a:t>Fête de l’école</a:t>
          </a:r>
        </a:p>
      </dgm:t>
    </dgm:pt>
    <dgm:pt modelId="{E69C50D7-C681-4047-8EA3-45C9DC582BFC}" type="parTrans" cxnId="{89CD6D1A-5A24-45B7-82C1-2399167DC649}">
      <dgm:prSet/>
      <dgm:spPr/>
      <dgm:t>
        <a:bodyPr/>
        <a:lstStyle/>
        <a:p>
          <a:endParaRPr lang="fr-FR"/>
        </a:p>
      </dgm:t>
    </dgm:pt>
    <dgm:pt modelId="{A1EFE3C7-0950-4ABB-AD56-1025A77EB183}" type="sibTrans" cxnId="{89CD6D1A-5A24-45B7-82C1-2399167DC649}">
      <dgm:prSet/>
      <dgm:spPr/>
      <dgm:t>
        <a:bodyPr/>
        <a:lstStyle/>
        <a:p>
          <a:endParaRPr lang="fr-FR"/>
        </a:p>
      </dgm:t>
    </dgm:pt>
    <dgm:pt modelId="{00EAD98D-7C8C-489C-84AA-6E5D2C3B3EFE}">
      <dgm:prSet phldrT="[Texte]"/>
      <dgm:spPr/>
      <dgm:t>
        <a:bodyPr/>
        <a:lstStyle/>
        <a:p>
          <a:r>
            <a:rPr lang="fr-FR"/>
            <a:t>USEP </a:t>
          </a:r>
          <a:endParaRPr lang="fr-FR" dirty="0"/>
        </a:p>
      </dgm:t>
    </dgm:pt>
    <dgm:pt modelId="{CAF94B06-015B-4178-9F81-139D8490F324}" type="parTrans" cxnId="{2126DC40-2502-4157-BA56-65F3D7A305C9}">
      <dgm:prSet/>
      <dgm:spPr/>
      <dgm:t>
        <a:bodyPr/>
        <a:lstStyle/>
        <a:p>
          <a:endParaRPr lang="fr-FR"/>
        </a:p>
      </dgm:t>
    </dgm:pt>
    <dgm:pt modelId="{08FFC2F2-A264-4D8B-A7AA-DE1ACABCE576}" type="sibTrans" cxnId="{2126DC40-2502-4157-BA56-65F3D7A305C9}">
      <dgm:prSet/>
      <dgm:spPr/>
      <dgm:t>
        <a:bodyPr/>
        <a:lstStyle/>
        <a:p>
          <a:endParaRPr lang="fr-FR"/>
        </a:p>
      </dgm:t>
    </dgm:pt>
    <dgm:pt modelId="{D0B473E2-8180-4291-83DD-55F31FC55E7F}" type="pres">
      <dgm:prSet presAssocID="{D4622B72-3828-4F58-A651-09AF363ED7F0}" presName="linear" presStyleCnt="0">
        <dgm:presLayoutVars>
          <dgm:dir/>
          <dgm:animLvl val="lvl"/>
          <dgm:resizeHandles val="exact"/>
        </dgm:presLayoutVars>
      </dgm:prSet>
      <dgm:spPr/>
    </dgm:pt>
    <dgm:pt modelId="{C2CA76B9-FEC4-4F3F-B5FE-E00165909847}" type="pres">
      <dgm:prSet presAssocID="{97676C03-5C64-4F3C-9C8C-530492051DBA}" presName="parentLin" presStyleCnt="0"/>
      <dgm:spPr/>
    </dgm:pt>
    <dgm:pt modelId="{E538066A-865E-4540-BB7B-686F5C331B89}" type="pres">
      <dgm:prSet presAssocID="{97676C03-5C64-4F3C-9C8C-530492051DBA}" presName="parentLeftMargin" presStyleLbl="node1" presStyleIdx="0" presStyleCnt="5"/>
      <dgm:spPr/>
    </dgm:pt>
    <dgm:pt modelId="{5C230757-E257-4C07-8532-5B71686EAA4C}" type="pres">
      <dgm:prSet presAssocID="{97676C03-5C64-4F3C-9C8C-530492051DB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6B96A5-20CC-4A66-8F15-805D0E9129C4}" type="pres">
      <dgm:prSet presAssocID="{97676C03-5C64-4F3C-9C8C-530492051DBA}" presName="negativeSpace" presStyleCnt="0"/>
      <dgm:spPr/>
    </dgm:pt>
    <dgm:pt modelId="{6C4DC93F-CFA1-4F04-9043-EF4A8A6CADE9}" type="pres">
      <dgm:prSet presAssocID="{97676C03-5C64-4F3C-9C8C-530492051DBA}" presName="childText" presStyleLbl="conFgAcc1" presStyleIdx="0" presStyleCnt="5">
        <dgm:presLayoutVars>
          <dgm:bulletEnabled val="1"/>
        </dgm:presLayoutVars>
      </dgm:prSet>
      <dgm:spPr/>
    </dgm:pt>
    <dgm:pt modelId="{42EA421B-5749-4803-A74E-2E93E026B6BF}" type="pres">
      <dgm:prSet presAssocID="{06D6CE27-462B-4C0D-BAFE-BADC9AE20AF3}" presName="spaceBetweenRectangles" presStyleCnt="0"/>
      <dgm:spPr/>
    </dgm:pt>
    <dgm:pt modelId="{E586F40F-5926-402C-B3FF-7AA295F32EFC}" type="pres">
      <dgm:prSet presAssocID="{420DAF34-20B0-4D6B-ADDD-CC37EF5CB1A7}" presName="parentLin" presStyleCnt="0"/>
      <dgm:spPr/>
    </dgm:pt>
    <dgm:pt modelId="{E2BE25B8-A0B5-481E-B471-48BD3BC373CB}" type="pres">
      <dgm:prSet presAssocID="{420DAF34-20B0-4D6B-ADDD-CC37EF5CB1A7}" presName="parentLeftMargin" presStyleLbl="node1" presStyleIdx="0" presStyleCnt="5"/>
      <dgm:spPr/>
    </dgm:pt>
    <dgm:pt modelId="{198A6E70-D9C3-42EA-AE89-CF80AD15B382}" type="pres">
      <dgm:prSet presAssocID="{420DAF34-20B0-4D6B-ADDD-CC37EF5CB1A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1C3D63-76A6-421D-91A8-3D853FBA687C}" type="pres">
      <dgm:prSet presAssocID="{420DAF34-20B0-4D6B-ADDD-CC37EF5CB1A7}" presName="negativeSpace" presStyleCnt="0"/>
      <dgm:spPr/>
    </dgm:pt>
    <dgm:pt modelId="{2090BE3E-4CCD-4447-992B-A1508DE3597D}" type="pres">
      <dgm:prSet presAssocID="{420DAF34-20B0-4D6B-ADDD-CC37EF5CB1A7}" presName="childText" presStyleLbl="conFgAcc1" presStyleIdx="1" presStyleCnt="5">
        <dgm:presLayoutVars>
          <dgm:bulletEnabled val="1"/>
        </dgm:presLayoutVars>
      </dgm:prSet>
      <dgm:spPr/>
    </dgm:pt>
    <dgm:pt modelId="{CBE6BEE8-CD2D-44BF-91B1-75DEFB96A91C}" type="pres">
      <dgm:prSet presAssocID="{6A93AE11-294B-4C76-99ED-F2C31C0E43A4}" presName="spaceBetweenRectangles" presStyleCnt="0"/>
      <dgm:spPr/>
    </dgm:pt>
    <dgm:pt modelId="{ED1BE9DD-7475-45FE-BBAF-D52707228D99}" type="pres">
      <dgm:prSet presAssocID="{82979404-0749-4BCD-B299-19627D3FA0BD}" presName="parentLin" presStyleCnt="0"/>
      <dgm:spPr/>
    </dgm:pt>
    <dgm:pt modelId="{88D11CE4-90B0-44B9-8D04-7AD056291CFD}" type="pres">
      <dgm:prSet presAssocID="{82979404-0749-4BCD-B299-19627D3FA0BD}" presName="parentLeftMargin" presStyleLbl="node1" presStyleIdx="1" presStyleCnt="5"/>
      <dgm:spPr/>
    </dgm:pt>
    <dgm:pt modelId="{603BFF93-047E-440C-8F58-C505B8A1D9F3}" type="pres">
      <dgm:prSet presAssocID="{82979404-0749-4BCD-B299-19627D3FA0B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C2D3596-2AD5-4150-989F-63529A246F84}" type="pres">
      <dgm:prSet presAssocID="{82979404-0749-4BCD-B299-19627D3FA0BD}" presName="negativeSpace" presStyleCnt="0"/>
      <dgm:spPr/>
    </dgm:pt>
    <dgm:pt modelId="{01D95A02-28C5-4013-92FF-C497E0247A47}" type="pres">
      <dgm:prSet presAssocID="{82979404-0749-4BCD-B299-19627D3FA0BD}" presName="childText" presStyleLbl="conFgAcc1" presStyleIdx="2" presStyleCnt="5">
        <dgm:presLayoutVars>
          <dgm:bulletEnabled val="1"/>
        </dgm:presLayoutVars>
      </dgm:prSet>
      <dgm:spPr/>
    </dgm:pt>
    <dgm:pt modelId="{A90F73E9-53F2-4845-A037-6F374CB5E3AE}" type="pres">
      <dgm:prSet presAssocID="{8DA97E04-A751-4018-B164-76A9FDBF27CF}" presName="spaceBetweenRectangles" presStyleCnt="0"/>
      <dgm:spPr/>
    </dgm:pt>
    <dgm:pt modelId="{F5322517-9C61-4749-AD4D-7B2D0E22E8A3}" type="pres">
      <dgm:prSet presAssocID="{00EAD98D-7C8C-489C-84AA-6E5D2C3B3EFE}" presName="parentLin" presStyleCnt="0"/>
      <dgm:spPr/>
    </dgm:pt>
    <dgm:pt modelId="{4B6A6692-D9EF-4D53-9395-A15D68CCB970}" type="pres">
      <dgm:prSet presAssocID="{00EAD98D-7C8C-489C-84AA-6E5D2C3B3EFE}" presName="parentLeftMargin" presStyleLbl="node1" presStyleIdx="2" presStyleCnt="5"/>
      <dgm:spPr/>
    </dgm:pt>
    <dgm:pt modelId="{6873AC89-493F-46ED-A5DC-B64C0E462059}" type="pres">
      <dgm:prSet presAssocID="{00EAD98D-7C8C-489C-84AA-6E5D2C3B3EF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B79ABC9-FD14-4453-8D5A-9919C5D08641}" type="pres">
      <dgm:prSet presAssocID="{00EAD98D-7C8C-489C-84AA-6E5D2C3B3EFE}" presName="negativeSpace" presStyleCnt="0"/>
      <dgm:spPr/>
    </dgm:pt>
    <dgm:pt modelId="{FDBB556B-A581-424E-AA1D-3C4BA1B42D75}" type="pres">
      <dgm:prSet presAssocID="{00EAD98D-7C8C-489C-84AA-6E5D2C3B3EFE}" presName="childText" presStyleLbl="conFgAcc1" presStyleIdx="3" presStyleCnt="5">
        <dgm:presLayoutVars>
          <dgm:bulletEnabled val="1"/>
        </dgm:presLayoutVars>
      </dgm:prSet>
      <dgm:spPr/>
    </dgm:pt>
    <dgm:pt modelId="{8AE54BFD-37F7-4476-B959-452ED0D23480}" type="pres">
      <dgm:prSet presAssocID="{08FFC2F2-A264-4D8B-A7AA-DE1ACABCE576}" presName="spaceBetweenRectangles" presStyleCnt="0"/>
      <dgm:spPr/>
    </dgm:pt>
    <dgm:pt modelId="{57D471D6-12DD-4E61-A97C-39A1D36A7337}" type="pres">
      <dgm:prSet presAssocID="{2EE098C7-6FBC-4385-9550-102390DD0F10}" presName="parentLin" presStyleCnt="0"/>
      <dgm:spPr/>
    </dgm:pt>
    <dgm:pt modelId="{A7EAECF7-FD21-431D-B581-3A0D88E91EAB}" type="pres">
      <dgm:prSet presAssocID="{2EE098C7-6FBC-4385-9550-102390DD0F10}" presName="parentLeftMargin" presStyleLbl="node1" presStyleIdx="3" presStyleCnt="5"/>
      <dgm:spPr/>
    </dgm:pt>
    <dgm:pt modelId="{17519D5C-6D44-4351-96F9-9EFE1FAB57F3}" type="pres">
      <dgm:prSet presAssocID="{2EE098C7-6FBC-4385-9550-102390DD0F1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D2C4A6E-3D6B-4278-8195-2F7C9592F1EA}" type="pres">
      <dgm:prSet presAssocID="{2EE098C7-6FBC-4385-9550-102390DD0F10}" presName="negativeSpace" presStyleCnt="0"/>
      <dgm:spPr/>
    </dgm:pt>
    <dgm:pt modelId="{2F1FCE1E-4054-4425-AF61-36D7CB9BAF28}" type="pres">
      <dgm:prSet presAssocID="{2EE098C7-6FBC-4385-9550-102390DD0F1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A16BC19-7D19-433C-B4A1-DC07530A9C29}" type="presOf" srcId="{2EE098C7-6FBC-4385-9550-102390DD0F10}" destId="{A7EAECF7-FD21-431D-B581-3A0D88E91EAB}" srcOrd="0" destOrd="0" presId="urn:microsoft.com/office/officeart/2005/8/layout/list1"/>
    <dgm:cxn modelId="{89CD6D1A-5A24-45B7-82C1-2399167DC649}" srcId="{D4622B72-3828-4F58-A651-09AF363ED7F0}" destId="{2EE098C7-6FBC-4385-9550-102390DD0F10}" srcOrd="4" destOrd="0" parTransId="{E69C50D7-C681-4047-8EA3-45C9DC582BFC}" sibTransId="{A1EFE3C7-0950-4ABB-AD56-1025A77EB183}"/>
    <dgm:cxn modelId="{13B9A91D-0BFF-4606-9CC3-C825F0B22859}" type="presOf" srcId="{97676C03-5C64-4F3C-9C8C-530492051DBA}" destId="{E538066A-865E-4540-BB7B-686F5C331B89}" srcOrd="0" destOrd="0" presId="urn:microsoft.com/office/officeart/2005/8/layout/list1"/>
    <dgm:cxn modelId="{BB811024-1DA4-4464-AC26-29C7B27381F7}" type="presOf" srcId="{D4622B72-3828-4F58-A651-09AF363ED7F0}" destId="{D0B473E2-8180-4291-83DD-55F31FC55E7F}" srcOrd="0" destOrd="0" presId="urn:microsoft.com/office/officeart/2005/8/layout/list1"/>
    <dgm:cxn modelId="{DBCDD337-06AF-49AC-8F66-1479D23C67F4}" type="presOf" srcId="{420DAF34-20B0-4D6B-ADDD-CC37EF5CB1A7}" destId="{E2BE25B8-A0B5-481E-B471-48BD3BC373CB}" srcOrd="0" destOrd="0" presId="urn:microsoft.com/office/officeart/2005/8/layout/list1"/>
    <dgm:cxn modelId="{729E1140-55F1-46E7-80AD-7BF050A49B0B}" srcId="{D4622B72-3828-4F58-A651-09AF363ED7F0}" destId="{97676C03-5C64-4F3C-9C8C-530492051DBA}" srcOrd="0" destOrd="0" parTransId="{CABAC84A-118C-47B9-8F2D-E5C5FE45D364}" sibTransId="{06D6CE27-462B-4C0D-BAFE-BADC9AE20AF3}"/>
    <dgm:cxn modelId="{2126DC40-2502-4157-BA56-65F3D7A305C9}" srcId="{D4622B72-3828-4F58-A651-09AF363ED7F0}" destId="{00EAD98D-7C8C-489C-84AA-6E5D2C3B3EFE}" srcOrd="3" destOrd="0" parTransId="{CAF94B06-015B-4178-9F81-139D8490F324}" sibTransId="{08FFC2F2-A264-4D8B-A7AA-DE1ACABCE576}"/>
    <dgm:cxn modelId="{20927843-8C4C-4EC9-ADFA-1E15ECBAE8E0}" type="presOf" srcId="{82979404-0749-4BCD-B299-19627D3FA0BD}" destId="{88D11CE4-90B0-44B9-8D04-7AD056291CFD}" srcOrd="0" destOrd="0" presId="urn:microsoft.com/office/officeart/2005/8/layout/list1"/>
    <dgm:cxn modelId="{919DAE4B-0184-4571-A9C8-6786AEAB0719}" type="presOf" srcId="{97676C03-5C64-4F3C-9C8C-530492051DBA}" destId="{5C230757-E257-4C07-8532-5B71686EAA4C}" srcOrd="1" destOrd="0" presId="urn:microsoft.com/office/officeart/2005/8/layout/list1"/>
    <dgm:cxn modelId="{E3095654-1FE9-41B7-A5FF-2C6A1ACE2EDC}" type="presOf" srcId="{82979404-0749-4BCD-B299-19627D3FA0BD}" destId="{603BFF93-047E-440C-8F58-C505B8A1D9F3}" srcOrd="1" destOrd="0" presId="urn:microsoft.com/office/officeart/2005/8/layout/list1"/>
    <dgm:cxn modelId="{9C13A756-5361-411B-9B5A-F8F68D093EC0}" type="presOf" srcId="{00EAD98D-7C8C-489C-84AA-6E5D2C3B3EFE}" destId="{4B6A6692-D9EF-4D53-9395-A15D68CCB970}" srcOrd="0" destOrd="0" presId="urn:microsoft.com/office/officeart/2005/8/layout/list1"/>
    <dgm:cxn modelId="{207BA786-2B3C-4BD5-8D61-30CC76A8A843}" srcId="{D4622B72-3828-4F58-A651-09AF363ED7F0}" destId="{420DAF34-20B0-4D6B-ADDD-CC37EF5CB1A7}" srcOrd="1" destOrd="0" parTransId="{8CDA8385-B094-4DA3-A8E8-D6C3EE8FF519}" sibTransId="{6A93AE11-294B-4C76-99ED-F2C31C0E43A4}"/>
    <dgm:cxn modelId="{4D242EA6-D99A-440B-A52B-38C6A1543EF3}" type="presOf" srcId="{420DAF34-20B0-4D6B-ADDD-CC37EF5CB1A7}" destId="{198A6E70-D9C3-42EA-AE89-CF80AD15B382}" srcOrd="1" destOrd="0" presId="urn:microsoft.com/office/officeart/2005/8/layout/list1"/>
    <dgm:cxn modelId="{6C90CAA7-8BA2-4558-A926-2E73B51CC542}" type="presOf" srcId="{2EE098C7-6FBC-4385-9550-102390DD0F10}" destId="{17519D5C-6D44-4351-96F9-9EFE1FAB57F3}" srcOrd="1" destOrd="0" presId="urn:microsoft.com/office/officeart/2005/8/layout/list1"/>
    <dgm:cxn modelId="{848E9FB2-434C-4EDC-A836-636189172B49}" srcId="{D4622B72-3828-4F58-A651-09AF363ED7F0}" destId="{82979404-0749-4BCD-B299-19627D3FA0BD}" srcOrd="2" destOrd="0" parTransId="{052F8EA2-3DDD-4E59-9B24-4DD2E9FFBAB5}" sibTransId="{8DA97E04-A751-4018-B164-76A9FDBF27CF}"/>
    <dgm:cxn modelId="{936DEEE7-E0C2-422D-9195-718DFCBC0FC8}" type="presOf" srcId="{00EAD98D-7C8C-489C-84AA-6E5D2C3B3EFE}" destId="{6873AC89-493F-46ED-A5DC-B64C0E462059}" srcOrd="1" destOrd="0" presId="urn:microsoft.com/office/officeart/2005/8/layout/list1"/>
    <dgm:cxn modelId="{FB54C17D-93CD-44D0-8620-32EBCC1B029D}" type="presParOf" srcId="{D0B473E2-8180-4291-83DD-55F31FC55E7F}" destId="{C2CA76B9-FEC4-4F3F-B5FE-E00165909847}" srcOrd="0" destOrd="0" presId="urn:microsoft.com/office/officeart/2005/8/layout/list1"/>
    <dgm:cxn modelId="{1BF05855-6D8A-451F-9C2C-C2CAC5A9578F}" type="presParOf" srcId="{C2CA76B9-FEC4-4F3F-B5FE-E00165909847}" destId="{E538066A-865E-4540-BB7B-686F5C331B89}" srcOrd="0" destOrd="0" presId="urn:microsoft.com/office/officeart/2005/8/layout/list1"/>
    <dgm:cxn modelId="{4849705D-01BB-4369-8C72-DF0E465D9999}" type="presParOf" srcId="{C2CA76B9-FEC4-4F3F-B5FE-E00165909847}" destId="{5C230757-E257-4C07-8532-5B71686EAA4C}" srcOrd="1" destOrd="0" presId="urn:microsoft.com/office/officeart/2005/8/layout/list1"/>
    <dgm:cxn modelId="{6187ADBC-99E4-4F75-B0E2-DC695B1ED86D}" type="presParOf" srcId="{D0B473E2-8180-4291-83DD-55F31FC55E7F}" destId="{4D6B96A5-20CC-4A66-8F15-805D0E9129C4}" srcOrd="1" destOrd="0" presId="urn:microsoft.com/office/officeart/2005/8/layout/list1"/>
    <dgm:cxn modelId="{FF011C2D-8E38-4BEE-9F61-B1622C1412C8}" type="presParOf" srcId="{D0B473E2-8180-4291-83DD-55F31FC55E7F}" destId="{6C4DC93F-CFA1-4F04-9043-EF4A8A6CADE9}" srcOrd="2" destOrd="0" presId="urn:microsoft.com/office/officeart/2005/8/layout/list1"/>
    <dgm:cxn modelId="{64A9F8D8-54EA-4452-B629-D59F8D4DC318}" type="presParOf" srcId="{D0B473E2-8180-4291-83DD-55F31FC55E7F}" destId="{42EA421B-5749-4803-A74E-2E93E026B6BF}" srcOrd="3" destOrd="0" presId="urn:microsoft.com/office/officeart/2005/8/layout/list1"/>
    <dgm:cxn modelId="{FA7D801A-A4A6-47D1-9F8B-D44E1BE55235}" type="presParOf" srcId="{D0B473E2-8180-4291-83DD-55F31FC55E7F}" destId="{E586F40F-5926-402C-B3FF-7AA295F32EFC}" srcOrd="4" destOrd="0" presId="urn:microsoft.com/office/officeart/2005/8/layout/list1"/>
    <dgm:cxn modelId="{9F5C2C31-78A0-406A-B8EE-7C206FEBE51F}" type="presParOf" srcId="{E586F40F-5926-402C-B3FF-7AA295F32EFC}" destId="{E2BE25B8-A0B5-481E-B471-48BD3BC373CB}" srcOrd="0" destOrd="0" presId="urn:microsoft.com/office/officeart/2005/8/layout/list1"/>
    <dgm:cxn modelId="{F4AD360F-D27D-43E1-8FEE-9AD99FD911F8}" type="presParOf" srcId="{E586F40F-5926-402C-B3FF-7AA295F32EFC}" destId="{198A6E70-D9C3-42EA-AE89-CF80AD15B382}" srcOrd="1" destOrd="0" presId="urn:microsoft.com/office/officeart/2005/8/layout/list1"/>
    <dgm:cxn modelId="{DEEA8E62-D49C-47CE-B1EB-2E08446B62E1}" type="presParOf" srcId="{D0B473E2-8180-4291-83DD-55F31FC55E7F}" destId="{181C3D63-76A6-421D-91A8-3D853FBA687C}" srcOrd="5" destOrd="0" presId="urn:microsoft.com/office/officeart/2005/8/layout/list1"/>
    <dgm:cxn modelId="{1F7ED2F7-35B5-4935-BDA2-90569EBEDE81}" type="presParOf" srcId="{D0B473E2-8180-4291-83DD-55F31FC55E7F}" destId="{2090BE3E-4CCD-4447-992B-A1508DE3597D}" srcOrd="6" destOrd="0" presId="urn:microsoft.com/office/officeart/2005/8/layout/list1"/>
    <dgm:cxn modelId="{F4703366-E7EC-494A-A539-1F8DAE3D0C7D}" type="presParOf" srcId="{D0B473E2-8180-4291-83DD-55F31FC55E7F}" destId="{CBE6BEE8-CD2D-44BF-91B1-75DEFB96A91C}" srcOrd="7" destOrd="0" presId="urn:microsoft.com/office/officeart/2005/8/layout/list1"/>
    <dgm:cxn modelId="{090A1680-27DC-4425-937B-B22ECF9F2104}" type="presParOf" srcId="{D0B473E2-8180-4291-83DD-55F31FC55E7F}" destId="{ED1BE9DD-7475-45FE-BBAF-D52707228D99}" srcOrd="8" destOrd="0" presId="urn:microsoft.com/office/officeart/2005/8/layout/list1"/>
    <dgm:cxn modelId="{2D7C1C71-5CD9-48E9-B16C-84EAC0A8AA5B}" type="presParOf" srcId="{ED1BE9DD-7475-45FE-BBAF-D52707228D99}" destId="{88D11CE4-90B0-44B9-8D04-7AD056291CFD}" srcOrd="0" destOrd="0" presId="urn:microsoft.com/office/officeart/2005/8/layout/list1"/>
    <dgm:cxn modelId="{774EEF24-A6BA-42D3-8241-E4ABBB738F2A}" type="presParOf" srcId="{ED1BE9DD-7475-45FE-BBAF-D52707228D99}" destId="{603BFF93-047E-440C-8F58-C505B8A1D9F3}" srcOrd="1" destOrd="0" presId="urn:microsoft.com/office/officeart/2005/8/layout/list1"/>
    <dgm:cxn modelId="{9F10415D-8346-4F0C-B26C-2FF83D993F66}" type="presParOf" srcId="{D0B473E2-8180-4291-83DD-55F31FC55E7F}" destId="{9C2D3596-2AD5-4150-989F-63529A246F84}" srcOrd="9" destOrd="0" presId="urn:microsoft.com/office/officeart/2005/8/layout/list1"/>
    <dgm:cxn modelId="{C176FE37-D1BD-4043-89CB-95DD59691E50}" type="presParOf" srcId="{D0B473E2-8180-4291-83DD-55F31FC55E7F}" destId="{01D95A02-28C5-4013-92FF-C497E0247A47}" srcOrd="10" destOrd="0" presId="urn:microsoft.com/office/officeart/2005/8/layout/list1"/>
    <dgm:cxn modelId="{931160D2-C2D8-4DDE-AC81-16621BFA4534}" type="presParOf" srcId="{D0B473E2-8180-4291-83DD-55F31FC55E7F}" destId="{A90F73E9-53F2-4845-A037-6F374CB5E3AE}" srcOrd="11" destOrd="0" presId="urn:microsoft.com/office/officeart/2005/8/layout/list1"/>
    <dgm:cxn modelId="{A88FC59D-351E-443C-A9A2-60791EE63D9A}" type="presParOf" srcId="{D0B473E2-8180-4291-83DD-55F31FC55E7F}" destId="{F5322517-9C61-4749-AD4D-7B2D0E22E8A3}" srcOrd="12" destOrd="0" presId="urn:microsoft.com/office/officeart/2005/8/layout/list1"/>
    <dgm:cxn modelId="{5090E28D-000E-4CD4-9A28-1ACFCFF55C79}" type="presParOf" srcId="{F5322517-9C61-4749-AD4D-7B2D0E22E8A3}" destId="{4B6A6692-D9EF-4D53-9395-A15D68CCB970}" srcOrd="0" destOrd="0" presId="urn:microsoft.com/office/officeart/2005/8/layout/list1"/>
    <dgm:cxn modelId="{2A20C330-2F94-410A-A955-0E0704FCEA86}" type="presParOf" srcId="{F5322517-9C61-4749-AD4D-7B2D0E22E8A3}" destId="{6873AC89-493F-46ED-A5DC-B64C0E462059}" srcOrd="1" destOrd="0" presId="urn:microsoft.com/office/officeart/2005/8/layout/list1"/>
    <dgm:cxn modelId="{AA833481-96CF-4D31-A876-EE392A4D942A}" type="presParOf" srcId="{D0B473E2-8180-4291-83DD-55F31FC55E7F}" destId="{5B79ABC9-FD14-4453-8D5A-9919C5D08641}" srcOrd="13" destOrd="0" presId="urn:microsoft.com/office/officeart/2005/8/layout/list1"/>
    <dgm:cxn modelId="{619AA21D-76B8-43F2-A180-0CEC28E3FDDF}" type="presParOf" srcId="{D0B473E2-8180-4291-83DD-55F31FC55E7F}" destId="{FDBB556B-A581-424E-AA1D-3C4BA1B42D75}" srcOrd="14" destOrd="0" presId="urn:microsoft.com/office/officeart/2005/8/layout/list1"/>
    <dgm:cxn modelId="{9878F386-1ED2-4C58-94DA-C1F660A7A455}" type="presParOf" srcId="{D0B473E2-8180-4291-83DD-55F31FC55E7F}" destId="{8AE54BFD-37F7-4476-B959-452ED0D23480}" srcOrd="15" destOrd="0" presId="urn:microsoft.com/office/officeart/2005/8/layout/list1"/>
    <dgm:cxn modelId="{2E0331BB-E032-4148-AFFC-5EF68E786933}" type="presParOf" srcId="{D0B473E2-8180-4291-83DD-55F31FC55E7F}" destId="{57D471D6-12DD-4E61-A97C-39A1D36A7337}" srcOrd="16" destOrd="0" presId="urn:microsoft.com/office/officeart/2005/8/layout/list1"/>
    <dgm:cxn modelId="{FC2825D5-D320-4FE4-A549-BCDAF2AC6889}" type="presParOf" srcId="{57D471D6-12DD-4E61-A97C-39A1D36A7337}" destId="{A7EAECF7-FD21-431D-B581-3A0D88E91EAB}" srcOrd="0" destOrd="0" presId="urn:microsoft.com/office/officeart/2005/8/layout/list1"/>
    <dgm:cxn modelId="{6720BF02-381C-495C-93C6-29082D65F805}" type="presParOf" srcId="{57D471D6-12DD-4E61-A97C-39A1D36A7337}" destId="{17519D5C-6D44-4351-96F9-9EFE1FAB57F3}" srcOrd="1" destOrd="0" presId="urn:microsoft.com/office/officeart/2005/8/layout/list1"/>
    <dgm:cxn modelId="{7D9476EC-DFBA-43F9-8FEB-490B938611C9}" type="presParOf" srcId="{D0B473E2-8180-4291-83DD-55F31FC55E7F}" destId="{4D2C4A6E-3D6B-4278-8195-2F7C9592F1EA}" srcOrd="17" destOrd="0" presId="urn:microsoft.com/office/officeart/2005/8/layout/list1"/>
    <dgm:cxn modelId="{E05C7ED6-9F3E-4645-8B19-17527FDA2316}" type="presParOf" srcId="{D0B473E2-8180-4291-83DD-55F31FC55E7F}" destId="{2F1FCE1E-4054-4425-AF61-36D7CB9BAF2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D8DC5-040B-48B7-AB38-3D029760429E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5C8E5A-4998-430E-8B84-94AEC7305508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Evaluations Nationales</a:t>
          </a:r>
        </a:p>
      </dgm:t>
    </dgm:pt>
    <dgm:pt modelId="{101FDC28-9084-4C36-B834-DDB1BF920EC9}" type="parTrans" cxnId="{A14307E1-2F1C-4AD7-8AD1-2C244EF2F61B}">
      <dgm:prSet/>
      <dgm:spPr/>
      <dgm:t>
        <a:bodyPr/>
        <a:lstStyle/>
        <a:p>
          <a:endParaRPr lang="fr-FR"/>
        </a:p>
      </dgm:t>
    </dgm:pt>
    <dgm:pt modelId="{182C26B3-AD07-4C5D-A4C3-86106F7F8890}" type="sibTrans" cxnId="{A14307E1-2F1C-4AD7-8AD1-2C244EF2F61B}">
      <dgm:prSet/>
      <dgm:spPr/>
      <dgm:t>
        <a:bodyPr/>
        <a:lstStyle/>
        <a:p>
          <a:endParaRPr lang="fr-FR"/>
        </a:p>
      </dgm:t>
    </dgm:pt>
    <dgm:pt modelId="{7BC80E89-0DA3-446B-BD17-3930A577E9AD}">
      <dgm:prSet phldrT="[Texte]"/>
      <dgm:spPr/>
      <dgm:t>
        <a:bodyPr/>
        <a:lstStyle/>
        <a:p>
          <a:r>
            <a:rPr lang="fr-FR" dirty="0"/>
            <a:t>Septembre et janvier pour les CP</a:t>
          </a:r>
        </a:p>
      </dgm:t>
    </dgm:pt>
    <dgm:pt modelId="{A4C0379E-8434-42C2-9BDB-67F7DDF700E9}" type="parTrans" cxnId="{19BA9ECC-C6FC-4399-BCB8-E4560A99E7AA}">
      <dgm:prSet/>
      <dgm:spPr/>
      <dgm:t>
        <a:bodyPr/>
        <a:lstStyle/>
        <a:p>
          <a:endParaRPr lang="fr-FR"/>
        </a:p>
      </dgm:t>
    </dgm:pt>
    <dgm:pt modelId="{3C6B16B5-E8B0-4B21-8350-9706FBDBD563}" type="sibTrans" cxnId="{19BA9ECC-C6FC-4399-BCB8-E4560A99E7AA}">
      <dgm:prSet/>
      <dgm:spPr/>
      <dgm:t>
        <a:bodyPr/>
        <a:lstStyle/>
        <a:p>
          <a:endParaRPr lang="fr-FR"/>
        </a:p>
      </dgm:t>
    </dgm:pt>
    <dgm:pt modelId="{32CD0B0F-B55B-4481-90F0-E94045275F12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LSU </a:t>
          </a:r>
        </a:p>
      </dgm:t>
    </dgm:pt>
    <dgm:pt modelId="{A6F53F6D-D76B-4DD1-84EA-397644883DD2}" type="parTrans" cxnId="{3A39D677-E42B-4A72-A67F-FC7DF1CAEB1F}">
      <dgm:prSet/>
      <dgm:spPr/>
      <dgm:t>
        <a:bodyPr/>
        <a:lstStyle/>
        <a:p>
          <a:endParaRPr lang="fr-FR"/>
        </a:p>
      </dgm:t>
    </dgm:pt>
    <dgm:pt modelId="{E24A8BBF-59F7-4A3A-BB17-5ED4A8E92D61}" type="sibTrans" cxnId="{3A39D677-E42B-4A72-A67F-FC7DF1CAEB1F}">
      <dgm:prSet/>
      <dgm:spPr/>
      <dgm:t>
        <a:bodyPr/>
        <a:lstStyle/>
        <a:p>
          <a:endParaRPr lang="fr-FR"/>
        </a:p>
      </dgm:t>
    </dgm:pt>
    <dgm:pt modelId="{728AB500-F031-4C9A-A90F-4A50D187C418}">
      <dgm:prSet phldrT="[Texte]"/>
      <dgm:spPr/>
      <dgm:t>
        <a:bodyPr/>
        <a:lstStyle/>
        <a:p>
          <a:r>
            <a:rPr lang="fr-FR" dirty="0"/>
            <a:t>Fin janvier et fin juin</a:t>
          </a:r>
        </a:p>
      </dgm:t>
    </dgm:pt>
    <dgm:pt modelId="{55EC1B99-AFE4-4074-B698-9DE4D3CE4046}" type="parTrans" cxnId="{1E73390E-BB90-4940-B442-BFA72BB051E4}">
      <dgm:prSet/>
      <dgm:spPr/>
      <dgm:t>
        <a:bodyPr/>
        <a:lstStyle/>
        <a:p>
          <a:endParaRPr lang="fr-FR"/>
        </a:p>
      </dgm:t>
    </dgm:pt>
    <dgm:pt modelId="{F83C41E0-20BD-4731-ACF9-8C5739E20DC5}" type="sibTrans" cxnId="{1E73390E-BB90-4940-B442-BFA72BB051E4}">
      <dgm:prSet/>
      <dgm:spPr/>
      <dgm:t>
        <a:bodyPr/>
        <a:lstStyle/>
        <a:p>
          <a:endParaRPr lang="fr-FR"/>
        </a:p>
      </dgm:t>
    </dgm:pt>
    <dgm:pt modelId="{922B83E5-3512-4FE6-A8E6-8F45EB4FE8FD}">
      <dgm:prSet phldrT="[Texte]"/>
      <dgm:spPr/>
      <dgm:t>
        <a:bodyPr/>
        <a:lstStyle/>
        <a:p>
          <a:r>
            <a:rPr lang="fr-FR" dirty="0"/>
            <a:t>Septembre pour les CE1</a:t>
          </a:r>
        </a:p>
      </dgm:t>
    </dgm:pt>
    <dgm:pt modelId="{C23C5672-F3B7-47CF-AFB7-1B654DD4183F}" type="parTrans" cxnId="{9F0CB024-1718-48AA-919F-A68F143C551B}">
      <dgm:prSet/>
      <dgm:spPr/>
      <dgm:t>
        <a:bodyPr/>
        <a:lstStyle/>
        <a:p>
          <a:endParaRPr lang="fr-FR"/>
        </a:p>
      </dgm:t>
    </dgm:pt>
    <dgm:pt modelId="{E16E5846-8AAD-496C-99B2-70195D9EE677}" type="sibTrans" cxnId="{9F0CB024-1718-48AA-919F-A68F143C551B}">
      <dgm:prSet/>
      <dgm:spPr/>
      <dgm:t>
        <a:bodyPr/>
        <a:lstStyle/>
        <a:p>
          <a:endParaRPr lang="fr-FR"/>
        </a:p>
      </dgm:t>
    </dgm:pt>
    <dgm:pt modelId="{B58571B0-1A38-48F6-835E-100610101400}" type="pres">
      <dgm:prSet presAssocID="{850D8DC5-040B-48B7-AB38-3D029760429E}" presName="linear" presStyleCnt="0">
        <dgm:presLayoutVars>
          <dgm:animLvl val="lvl"/>
          <dgm:resizeHandles val="exact"/>
        </dgm:presLayoutVars>
      </dgm:prSet>
      <dgm:spPr/>
    </dgm:pt>
    <dgm:pt modelId="{234CB52D-B362-43A4-8EEA-542021D3D239}" type="pres">
      <dgm:prSet presAssocID="{C05C8E5A-4998-430E-8B84-94AEC73055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742FFD-4AAA-4ACA-A602-1A452725508D}" type="pres">
      <dgm:prSet presAssocID="{C05C8E5A-4998-430E-8B84-94AEC7305508}" presName="childText" presStyleLbl="revTx" presStyleIdx="0" presStyleCnt="2">
        <dgm:presLayoutVars>
          <dgm:bulletEnabled val="1"/>
        </dgm:presLayoutVars>
      </dgm:prSet>
      <dgm:spPr/>
    </dgm:pt>
    <dgm:pt modelId="{493C0A82-208C-40A9-9D26-C40D9C5A57D6}" type="pres">
      <dgm:prSet presAssocID="{32CD0B0F-B55B-4481-90F0-E94045275F1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E2935CC-F187-4E5F-844C-660FC933D552}" type="pres">
      <dgm:prSet presAssocID="{32CD0B0F-B55B-4481-90F0-E94045275F1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3280E05-0745-45F4-B531-8CA3840BB360}" type="presOf" srcId="{850D8DC5-040B-48B7-AB38-3D029760429E}" destId="{B58571B0-1A38-48F6-835E-100610101400}" srcOrd="0" destOrd="0" presId="urn:microsoft.com/office/officeart/2005/8/layout/vList2"/>
    <dgm:cxn modelId="{1E73390E-BB90-4940-B442-BFA72BB051E4}" srcId="{32CD0B0F-B55B-4481-90F0-E94045275F12}" destId="{728AB500-F031-4C9A-A90F-4A50D187C418}" srcOrd="0" destOrd="0" parTransId="{55EC1B99-AFE4-4074-B698-9DE4D3CE4046}" sibTransId="{F83C41E0-20BD-4731-ACF9-8C5739E20DC5}"/>
    <dgm:cxn modelId="{9F0CB024-1718-48AA-919F-A68F143C551B}" srcId="{C05C8E5A-4998-430E-8B84-94AEC7305508}" destId="{922B83E5-3512-4FE6-A8E6-8F45EB4FE8FD}" srcOrd="1" destOrd="0" parTransId="{C23C5672-F3B7-47CF-AFB7-1B654DD4183F}" sibTransId="{E16E5846-8AAD-496C-99B2-70195D9EE677}"/>
    <dgm:cxn modelId="{3A39D677-E42B-4A72-A67F-FC7DF1CAEB1F}" srcId="{850D8DC5-040B-48B7-AB38-3D029760429E}" destId="{32CD0B0F-B55B-4481-90F0-E94045275F12}" srcOrd="1" destOrd="0" parTransId="{A6F53F6D-D76B-4DD1-84EA-397644883DD2}" sibTransId="{E24A8BBF-59F7-4A3A-BB17-5ED4A8E92D61}"/>
    <dgm:cxn modelId="{2E391259-1D11-4FA2-A822-24E0A24AB51A}" type="presOf" srcId="{7BC80E89-0DA3-446B-BD17-3930A577E9AD}" destId="{45742FFD-4AAA-4ACA-A602-1A452725508D}" srcOrd="0" destOrd="0" presId="urn:microsoft.com/office/officeart/2005/8/layout/vList2"/>
    <dgm:cxn modelId="{44C74593-F42E-4BC7-B788-BA0081539515}" type="presOf" srcId="{C05C8E5A-4998-430E-8B84-94AEC7305508}" destId="{234CB52D-B362-43A4-8EEA-542021D3D239}" srcOrd="0" destOrd="0" presId="urn:microsoft.com/office/officeart/2005/8/layout/vList2"/>
    <dgm:cxn modelId="{865FA695-AACD-40AC-877C-2EC7AA029249}" type="presOf" srcId="{32CD0B0F-B55B-4481-90F0-E94045275F12}" destId="{493C0A82-208C-40A9-9D26-C40D9C5A57D6}" srcOrd="0" destOrd="0" presId="urn:microsoft.com/office/officeart/2005/8/layout/vList2"/>
    <dgm:cxn modelId="{384B7EA4-5367-4220-88C6-A36C74719F3D}" type="presOf" srcId="{922B83E5-3512-4FE6-A8E6-8F45EB4FE8FD}" destId="{45742FFD-4AAA-4ACA-A602-1A452725508D}" srcOrd="0" destOrd="1" presId="urn:microsoft.com/office/officeart/2005/8/layout/vList2"/>
    <dgm:cxn modelId="{750EFEAD-115F-4B2C-8D21-96F514917B99}" type="presOf" srcId="{728AB500-F031-4C9A-A90F-4A50D187C418}" destId="{3E2935CC-F187-4E5F-844C-660FC933D552}" srcOrd="0" destOrd="0" presId="urn:microsoft.com/office/officeart/2005/8/layout/vList2"/>
    <dgm:cxn modelId="{19BA9ECC-C6FC-4399-BCB8-E4560A99E7AA}" srcId="{C05C8E5A-4998-430E-8B84-94AEC7305508}" destId="{7BC80E89-0DA3-446B-BD17-3930A577E9AD}" srcOrd="0" destOrd="0" parTransId="{A4C0379E-8434-42C2-9BDB-67F7DDF700E9}" sibTransId="{3C6B16B5-E8B0-4B21-8350-9706FBDBD563}"/>
    <dgm:cxn modelId="{A14307E1-2F1C-4AD7-8AD1-2C244EF2F61B}" srcId="{850D8DC5-040B-48B7-AB38-3D029760429E}" destId="{C05C8E5A-4998-430E-8B84-94AEC7305508}" srcOrd="0" destOrd="0" parTransId="{101FDC28-9084-4C36-B834-DDB1BF920EC9}" sibTransId="{182C26B3-AD07-4C5D-A4C3-86106F7F8890}"/>
    <dgm:cxn modelId="{93CFD75D-9365-40D1-A646-3F9B4596AFA1}" type="presParOf" srcId="{B58571B0-1A38-48F6-835E-100610101400}" destId="{234CB52D-B362-43A4-8EEA-542021D3D239}" srcOrd="0" destOrd="0" presId="urn:microsoft.com/office/officeart/2005/8/layout/vList2"/>
    <dgm:cxn modelId="{47622B2E-8A34-47BC-B689-169D1E7C6F25}" type="presParOf" srcId="{B58571B0-1A38-48F6-835E-100610101400}" destId="{45742FFD-4AAA-4ACA-A602-1A452725508D}" srcOrd="1" destOrd="0" presId="urn:microsoft.com/office/officeart/2005/8/layout/vList2"/>
    <dgm:cxn modelId="{F4947302-E3B1-4AD9-B380-B919920D5EF0}" type="presParOf" srcId="{B58571B0-1A38-48F6-835E-100610101400}" destId="{493C0A82-208C-40A9-9D26-C40D9C5A57D6}" srcOrd="2" destOrd="0" presId="urn:microsoft.com/office/officeart/2005/8/layout/vList2"/>
    <dgm:cxn modelId="{8B149310-1D34-41CB-87A7-7717F27EFBC8}" type="presParOf" srcId="{B58571B0-1A38-48F6-835E-100610101400}" destId="{3E2935CC-F187-4E5F-844C-660FC933D55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3DC4C-6CB4-4A84-A678-3A45E598F714}">
      <dsp:nvSpPr>
        <dsp:cNvPr id="0" name=""/>
        <dsp:cNvSpPr/>
      </dsp:nvSpPr>
      <dsp:spPr>
        <a:xfrm>
          <a:off x="3569615" y="3637375"/>
          <a:ext cx="2352553" cy="235255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Cycle 2 (CP,CE1,CE2)</a:t>
          </a:r>
        </a:p>
      </dsp:txBody>
      <dsp:txXfrm>
        <a:off x="3914138" y="3981898"/>
        <a:ext cx="1663507" cy="1663507"/>
      </dsp:txXfrm>
    </dsp:sp>
    <dsp:sp modelId="{D7540AB1-3633-45D7-B15C-E5FC7F491BCF}">
      <dsp:nvSpPr>
        <dsp:cNvPr id="0" name=""/>
        <dsp:cNvSpPr/>
      </dsp:nvSpPr>
      <dsp:spPr>
        <a:xfrm rot="10800000">
          <a:off x="825979" y="4478413"/>
          <a:ext cx="2592736" cy="670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1A170-45BB-467C-9200-C52FEFC8DA98}">
      <dsp:nvSpPr>
        <dsp:cNvPr id="0" name=""/>
        <dsp:cNvSpPr/>
      </dsp:nvSpPr>
      <dsp:spPr>
        <a:xfrm>
          <a:off x="2585" y="4154937"/>
          <a:ext cx="1646787" cy="13174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Français</a:t>
          </a:r>
        </a:p>
      </dsp:txBody>
      <dsp:txXfrm>
        <a:off x="41171" y="4193523"/>
        <a:ext cx="1569615" cy="1240257"/>
      </dsp:txXfrm>
    </dsp:sp>
    <dsp:sp modelId="{509BC1C9-9F10-4836-8560-777209EE37F7}">
      <dsp:nvSpPr>
        <dsp:cNvPr id="0" name=""/>
        <dsp:cNvSpPr/>
      </dsp:nvSpPr>
      <dsp:spPr>
        <a:xfrm rot="12600000">
          <a:off x="1177467" y="3166641"/>
          <a:ext cx="2592736" cy="670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87A1E-437D-43C6-B5F1-A1F3E90539FD}">
      <dsp:nvSpPr>
        <dsp:cNvPr id="0" name=""/>
        <dsp:cNvSpPr/>
      </dsp:nvSpPr>
      <dsp:spPr>
        <a:xfrm>
          <a:off x="527754" y="2194981"/>
          <a:ext cx="1646787" cy="13174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Mathématiques</a:t>
          </a:r>
        </a:p>
      </dsp:txBody>
      <dsp:txXfrm>
        <a:off x="566340" y="2233567"/>
        <a:ext cx="1569615" cy="1240257"/>
      </dsp:txXfrm>
    </dsp:sp>
    <dsp:sp modelId="{10521F62-BDEC-411E-AC21-73C1F603291C}">
      <dsp:nvSpPr>
        <dsp:cNvPr id="0" name=""/>
        <dsp:cNvSpPr/>
      </dsp:nvSpPr>
      <dsp:spPr>
        <a:xfrm rot="14400000">
          <a:off x="2137751" y="2206357"/>
          <a:ext cx="2592736" cy="670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768AA-F050-42E4-BCEE-A852B40817CC}">
      <dsp:nvSpPr>
        <dsp:cNvPr id="0" name=""/>
        <dsp:cNvSpPr/>
      </dsp:nvSpPr>
      <dsp:spPr>
        <a:xfrm>
          <a:off x="1962541" y="760193"/>
          <a:ext cx="1646787" cy="13174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Questionner le monde</a:t>
          </a:r>
        </a:p>
      </dsp:txBody>
      <dsp:txXfrm>
        <a:off x="2001127" y="798779"/>
        <a:ext cx="1569615" cy="1240257"/>
      </dsp:txXfrm>
    </dsp:sp>
    <dsp:sp modelId="{2AE64317-5285-46E1-A889-03493604DA2D}">
      <dsp:nvSpPr>
        <dsp:cNvPr id="0" name=""/>
        <dsp:cNvSpPr/>
      </dsp:nvSpPr>
      <dsp:spPr>
        <a:xfrm rot="16200000">
          <a:off x="3449523" y="1854868"/>
          <a:ext cx="2592736" cy="670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1881B-52DB-4209-989B-F0A84DE6AD0F}">
      <dsp:nvSpPr>
        <dsp:cNvPr id="0" name=""/>
        <dsp:cNvSpPr/>
      </dsp:nvSpPr>
      <dsp:spPr>
        <a:xfrm>
          <a:off x="3922498" y="235024"/>
          <a:ext cx="1646787" cy="13174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Langues Vivantes</a:t>
          </a:r>
        </a:p>
      </dsp:txBody>
      <dsp:txXfrm>
        <a:off x="3961084" y="273610"/>
        <a:ext cx="1569615" cy="1240257"/>
      </dsp:txXfrm>
    </dsp:sp>
    <dsp:sp modelId="{EE0CA84E-2C72-490F-960F-2F836134BAC0}">
      <dsp:nvSpPr>
        <dsp:cNvPr id="0" name=""/>
        <dsp:cNvSpPr/>
      </dsp:nvSpPr>
      <dsp:spPr>
        <a:xfrm rot="18024763">
          <a:off x="4775638" y="2211460"/>
          <a:ext cx="2601885" cy="670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952AF-40CB-4A82-9DFC-938679A47116}">
      <dsp:nvSpPr>
        <dsp:cNvPr id="0" name=""/>
        <dsp:cNvSpPr/>
      </dsp:nvSpPr>
      <dsp:spPr>
        <a:xfrm>
          <a:off x="5911758" y="766049"/>
          <a:ext cx="1646787" cy="13174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Enseignement Moral et Civique</a:t>
          </a:r>
        </a:p>
      </dsp:txBody>
      <dsp:txXfrm>
        <a:off x="5950344" y="804635"/>
        <a:ext cx="1569615" cy="1240257"/>
      </dsp:txXfrm>
    </dsp:sp>
    <dsp:sp modelId="{066EA2E1-B82F-417A-8DE8-91127C652448}">
      <dsp:nvSpPr>
        <dsp:cNvPr id="0" name=""/>
        <dsp:cNvSpPr/>
      </dsp:nvSpPr>
      <dsp:spPr>
        <a:xfrm rot="19800000">
          <a:off x="5721580" y="3166641"/>
          <a:ext cx="2592736" cy="670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12F83-BFBF-4821-9080-441ED18BF6A8}">
      <dsp:nvSpPr>
        <dsp:cNvPr id="0" name=""/>
        <dsp:cNvSpPr/>
      </dsp:nvSpPr>
      <dsp:spPr>
        <a:xfrm>
          <a:off x="7317242" y="2194981"/>
          <a:ext cx="1646787" cy="13174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Enseignements Artistiques</a:t>
          </a:r>
        </a:p>
      </dsp:txBody>
      <dsp:txXfrm>
        <a:off x="7355828" y="2233567"/>
        <a:ext cx="1569615" cy="1240257"/>
      </dsp:txXfrm>
    </dsp:sp>
    <dsp:sp modelId="{ADA13F88-DF81-4EA9-A776-F927A932390D}">
      <dsp:nvSpPr>
        <dsp:cNvPr id="0" name=""/>
        <dsp:cNvSpPr/>
      </dsp:nvSpPr>
      <dsp:spPr>
        <a:xfrm>
          <a:off x="6073068" y="4478413"/>
          <a:ext cx="2592736" cy="670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6B858-B07D-459B-BF15-E845B293AA72}">
      <dsp:nvSpPr>
        <dsp:cNvPr id="0" name=""/>
        <dsp:cNvSpPr/>
      </dsp:nvSpPr>
      <dsp:spPr>
        <a:xfrm>
          <a:off x="7842411" y="4154937"/>
          <a:ext cx="1646787" cy="13174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EPS</a:t>
          </a:r>
        </a:p>
      </dsp:txBody>
      <dsp:txXfrm>
        <a:off x="7880997" y="4193523"/>
        <a:ext cx="1569615" cy="1240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DC93F-CFA1-4F04-9043-EF4A8A6CADE9}">
      <dsp:nvSpPr>
        <dsp:cNvPr id="0" name=""/>
        <dsp:cNvSpPr/>
      </dsp:nvSpPr>
      <dsp:spPr>
        <a:xfrm>
          <a:off x="0" y="628010"/>
          <a:ext cx="1080733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230757-E257-4C07-8532-5B71686EAA4C}">
      <dsp:nvSpPr>
        <dsp:cNvPr id="0" name=""/>
        <dsp:cNvSpPr/>
      </dsp:nvSpPr>
      <dsp:spPr>
        <a:xfrm>
          <a:off x="540366" y="67130"/>
          <a:ext cx="7565135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944" tIns="0" rIns="28594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Projets périodiques</a:t>
          </a:r>
        </a:p>
      </dsp:txBody>
      <dsp:txXfrm>
        <a:off x="595126" y="121890"/>
        <a:ext cx="7455615" cy="1012240"/>
      </dsp:txXfrm>
    </dsp:sp>
    <dsp:sp modelId="{2090BE3E-4CCD-4447-992B-A1508DE3597D}">
      <dsp:nvSpPr>
        <dsp:cNvPr id="0" name=""/>
        <dsp:cNvSpPr/>
      </dsp:nvSpPr>
      <dsp:spPr>
        <a:xfrm>
          <a:off x="0" y="2351690"/>
          <a:ext cx="1080733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8A6E70-D9C3-42EA-AE89-CF80AD15B382}">
      <dsp:nvSpPr>
        <dsp:cNvPr id="0" name=""/>
        <dsp:cNvSpPr/>
      </dsp:nvSpPr>
      <dsp:spPr>
        <a:xfrm>
          <a:off x="540366" y="1790810"/>
          <a:ext cx="7565135" cy="112176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944" tIns="0" rIns="28594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Cross</a:t>
          </a:r>
        </a:p>
      </dsp:txBody>
      <dsp:txXfrm>
        <a:off x="595126" y="1845570"/>
        <a:ext cx="7455615" cy="1012240"/>
      </dsp:txXfrm>
    </dsp:sp>
    <dsp:sp modelId="{01D95A02-28C5-4013-92FF-C497E0247A47}">
      <dsp:nvSpPr>
        <dsp:cNvPr id="0" name=""/>
        <dsp:cNvSpPr/>
      </dsp:nvSpPr>
      <dsp:spPr>
        <a:xfrm>
          <a:off x="0" y="4075370"/>
          <a:ext cx="1080733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3BFF93-047E-440C-8F58-C505B8A1D9F3}">
      <dsp:nvSpPr>
        <dsp:cNvPr id="0" name=""/>
        <dsp:cNvSpPr/>
      </dsp:nvSpPr>
      <dsp:spPr>
        <a:xfrm>
          <a:off x="540366" y="3514490"/>
          <a:ext cx="7565135" cy="11217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944" tIns="0" rIns="28594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Spectacle de Noël</a:t>
          </a:r>
        </a:p>
      </dsp:txBody>
      <dsp:txXfrm>
        <a:off x="595126" y="3569250"/>
        <a:ext cx="7455615" cy="1012240"/>
      </dsp:txXfrm>
    </dsp:sp>
    <dsp:sp modelId="{FDBB556B-A581-424E-AA1D-3C4BA1B42D75}">
      <dsp:nvSpPr>
        <dsp:cNvPr id="0" name=""/>
        <dsp:cNvSpPr/>
      </dsp:nvSpPr>
      <dsp:spPr>
        <a:xfrm>
          <a:off x="0" y="5799050"/>
          <a:ext cx="1080733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3AC89-493F-46ED-A5DC-B64C0E462059}">
      <dsp:nvSpPr>
        <dsp:cNvPr id="0" name=""/>
        <dsp:cNvSpPr/>
      </dsp:nvSpPr>
      <dsp:spPr>
        <a:xfrm>
          <a:off x="540366" y="5238170"/>
          <a:ext cx="7565135" cy="112176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944" tIns="0" rIns="28594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/>
            <a:t>USEP </a:t>
          </a:r>
          <a:endParaRPr lang="fr-FR" sz="3800" kern="1200" dirty="0"/>
        </a:p>
      </dsp:txBody>
      <dsp:txXfrm>
        <a:off x="595126" y="5292930"/>
        <a:ext cx="7455615" cy="1012240"/>
      </dsp:txXfrm>
    </dsp:sp>
    <dsp:sp modelId="{2F1FCE1E-4054-4425-AF61-36D7CB9BAF28}">
      <dsp:nvSpPr>
        <dsp:cNvPr id="0" name=""/>
        <dsp:cNvSpPr/>
      </dsp:nvSpPr>
      <dsp:spPr>
        <a:xfrm>
          <a:off x="0" y="7522730"/>
          <a:ext cx="1080733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519D5C-6D44-4351-96F9-9EFE1FAB57F3}">
      <dsp:nvSpPr>
        <dsp:cNvPr id="0" name=""/>
        <dsp:cNvSpPr/>
      </dsp:nvSpPr>
      <dsp:spPr>
        <a:xfrm>
          <a:off x="540366" y="6961850"/>
          <a:ext cx="7565135" cy="11217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944" tIns="0" rIns="28594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Fête de l’école</a:t>
          </a:r>
        </a:p>
      </dsp:txBody>
      <dsp:txXfrm>
        <a:off x="595126" y="7016610"/>
        <a:ext cx="7455615" cy="101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CB52D-B362-43A4-8EEA-542021D3D239}">
      <dsp:nvSpPr>
        <dsp:cNvPr id="0" name=""/>
        <dsp:cNvSpPr/>
      </dsp:nvSpPr>
      <dsp:spPr>
        <a:xfrm>
          <a:off x="0" y="11201"/>
          <a:ext cx="9597292" cy="1535040"/>
        </a:xfrm>
        <a:prstGeom prst="roundRect">
          <a:avLst/>
        </a:prstGeom>
        <a:solidFill>
          <a:srgbClr val="7030A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Evaluations Nationales</a:t>
          </a:r>
        </a:p>
      </dsp:txBody>
      <dsp:txXfrm>
        <a:off x="74934" y="86135"/>
        <a:ext cx="9447424" cy="1385172"/>
      </dsp:txXfrm>
    </dsp:sp>
    <dsp:sp modelId="{45742FFD-4AAA-4ACA-A602-1A452725508D}">
      <dsp:nvSpPr>
        <dsp:cNvPr id="0" name=""/>
        <dsp:cNvSpPr/>
      </dsp:nvSpPr>
      <dsp:spPr>
        <a:xfrm>
          <a:off x="0" y="1546241"/>
          <a:ext cx="9597292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71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5000" kern="1200" dirty="0"/>
            <a:t>Septembre et janvier pour les CP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5000" kern="1200" dirty="0"/>
            <a:t>Septembre pour les CE1</a:t>
          </a:r>
        </a:p>
      </dsp:txBody>
      <dsp:txXfrm>
        <a:off x="0" y="1546241"/>
        <a:ext cx="9597292" cy="1722240"/>
      </dsp:txXfrm>
    </dsp:sp>
    <dsp:sp modelId="{493C0A82-208C-40A9-9D26-C40D9C5A57D6}">
      <dsp:nvSpPr>
        <dsp:cNvPr id="0" name=""/>
        <dsp:cNvSpPr/>
      </dsp:nvSpPr>
      <dsp:spPr>
        <a:xfrm>
          <a:off x="0" y="3268482"/>
          <a:ext cx="9597292" cy="1535040"/>
        </a:xfrm>
        <a:prstGeom prst="roundRect">
          <a:avLst/>
        </a:prstGeom>
        <a:solidFill>
          <a:srgbClr val="7030A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LSU </a:t>
          </a:r>
        </a:p>
      </dsp:txBody>
      <dsp:txXfrm>
        <a:off x="74934" y="3343416"/>
        <a:ext cx="9447424" cy="1385172"/>
      </dsp:txXfrm>
    </dsp:sp>
    <dsp:sp modelId="{3E2935CC-F187-4E5F-844C-660FC933D552}">
      <dsp:nvSpPr>
        <dsp:cNvPr id="0" name=""/>
        <dsp:cNvSpPr/>
      </dsp:nvSpPr>
      <dsp:spPr>
        <a:xfrm>
          <a:off x="0" y="4803522"/>
          <a:ext cx="959729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71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5000" kern="1200" dirty="0"/>
            <a:t>Fin janvier et fin juin</a:t>
          </a:r>
        </a:p>
      </dsp:txBody>
      <dsp:txXfrm>
        <a:off x="0" y="4803522"/>
        <a:ext cx="9597292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15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15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2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8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2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6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0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24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6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65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18F4-7A7C-431B-9768-C7ACABE84956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149AE-CF6C-4619-BF94-EFDA86A20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oleObject" Target="../embeddings/Microsoft_Excel_Chart.xls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Char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F10AB5-D31A-1791-CFCD-82149B3D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18" y="-84268"/>
            <a:ext cx="12263718" cy="69422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50633" y="91900"/>
            <a:ext cx="59859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Ecole __________________</a:t>
            </a:r>
          </a:p>
          <a:p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4727791" y="1817082"/>
            <a:ext cx="3379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Mme _________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78340" y="1006732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Classe de _________</a:t>
            </a:r>
          </a:p>
        </p:txBody>
      </p:sp>
    </p:spTree>
    <p:extLst>
      <p:ext uri="{BB962C8B-B14F-4D97-AF65-F5344CB8AC3E}">
        <p14:creationId xmlns:p14="http://schemas.microsoft.com/office/powerpoint/2010/main" val="187308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865DC34-DA9B-47C8-B225-A0B8D44E9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365879"/>
              </p:ext>
            </p:extLst>
          </p:nvPr>
        </p:nvGraphicFramePr>
        <p:xfrm>
          <a:off x="1475154" y="491718"/>
          <a:ext cx="9597292" cy="587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20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9021" y="81939"/>
            <a:ext cx="11239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Joindre l’école</a:t>
            </a:r>
          </a:p>
          <a:p>
            <a:r>
              <a:rPr lang="fr-FR" sz="2800" b="1" u="sng" dirty="0"/>
              <a:t>Directrice de l’école</a:t>
            </a:r>
            <a:r>
              <a:rPr lang="fr-FR" sz="2800" b="1" dirty="0"/>
              <a:t> </a:t>
            </a:r>
            <a:r>
              <a:rPr lang="fr-FR" sz="2800" dirty="0"/>
              <a:t>: Mme ________</a:t>
            </a:r>
          </a:p>
          <a:p>
            <a:endParaRPr lang="fr-FR" sz="2800" dirty="0"/>
          </a:p>
          <a:p>
            <a:r>
              <a:rPr lang="fr-FR" sz="2800" b="1" u="sng" dirty="0"/>
              <a:t>Tous les jeudis et vendredis</a:t>
            </a:r>
            <a:r>
              <a:rPr lang="fr-FR" sz="2800" dirty="0"/>
              <a:t>: Mme ________ est dans son bureau. Privilégier les demandes administratives ce jour-là.</a:t>
            </a:r>
          </a:p>
          <a:p>
            <a:pPr algn="ctr"/>
            <a:endParaRPr lang="fr-FR" sz="2800" b="1" u="sng" dirty="0"/>
          </a:p>
          <a:p>
            <a:r>
              <a:rPr lang="fr-FR" sz="2800" b="1" u="sng" dirty="0"/>
              <a:t>N° de téléphone de l’école</a:t>
            </a:r>
            <a:r>
              <a:rPr lang="fr-FR" sz="2800" dirty="0"/>
              <a:t> : ___________________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3318570"/>
            <a:ext cx="12192000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Joindre l’enseignante</a:t>
            </a:r>
          </a:p>
          <a:p>
            <a:pPr algn="ctr"/>
            <a:endParaRPr lang="fr-FR" sz="2800" b="1" u="sng" dirty="0"/>
          </a:p>
          <a:p>
            <a:r>
              <a:rPr lang="fr-FR" sz="2800" b="1" u="sng" dirty="0"/>
              <a:t>Enseignante de votre enfant </a:t>
            </a:r>
            <a:r>
              <a:rPr lang="fr-FR" sz="2800" dirty="0"/>
              <a:t>: Mme _____________</a:t>
            </a:r>
          </a:p>
          <a:p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/>
              <a:t>Par le carnet de liaison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/>
              <a:t>Par le numéro de téléphone de l’école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/>
              <a:t>Par Klassroom (clé de la classe : ________________)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/>
              <a:t>Par mail : ____________________________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62" y="71734"/>
            <a:ext cx="2408167" cy="131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41510" y="3886880"/>
            <a:ext cx="345759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Mon enfant est absent ? 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dirty="0"/>
              <a:t>=&gt; j’envoie un mail / message sur Klassroom à l’enseignante. </a:t>
            </a:r>
          </a:p>
        </p:txBody>
      </p:sp>
    </p:spTree>
    <p:extLst>
      <p:ext uri="{BB962C8B-B14F-4D97-AF65-F5344CB8AC3E}">
        <p14:creationId xmlns:p14="http://schemas.microsoft.com/office/powerpoint/2010/main" val="188432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2881" y="209006"/>
            <a:ext cx="9975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Jokerman" panose="04090605060D06020702" pitchFamily="82" charset="0"/>
              </a:rPr>
              <a:t>Un mot sur le protocole sanitaire…</a:t>
            </a:r>
          </a:p>
        </p:txBody>
      </p:sp>
      <p:pic>
        <p:nvPicPr>
          <p:cNvPr id="4" name="Espace réservé pour une image  4" descr="Protocole sanitaire covid-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6605" y="1038014"/>
            <a:ext cx="4256904" cy="58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post it clipart – Recherche Goog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551" y="1799665"/>
            <a:ext cx="4570423" cy="423626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21054635">
            <a:off x="4499828" y="2707465"/>
            <a:ext cx="1926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Brush Script MT" panose="03060802040406070304" pitchFamily="66" charset="0"/>
              </a:rPr>
              <a:t>Impressions</a:t>
            </a:r>
          </a:p>
        </p:txBody>
      </p:sp>
      <p:pic>
        <p:nvPicPr>
          <p:cNvPr id="3" name="Espace réservé pour une image  4" descr="imprimante clipart – Recherche Goo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7929">
            <a:off x="5032712" y="3558310"/>
            <a:ext cx="1427255" cy="1406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Espace réservé pour une image  4" descr="post it clipart – Recherche Goog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397" y="483702"/>
            <a:ext cx="3417867" cy="3931544"/>
          </a:xfrm>
          <a:prstGeom prst="rect">
            <a:avLst/>
          </a:prstGeom>
        </p:spPr>
      </p:pic>
      <p:pic>
        <p:nvPicPr>
          <p:cNvPr id="6" name="Espace réservé pour une image  4" descr="post it clipart – Recherche Goog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8611" y="0"/>
            <a:ext cx="3727268" cy="39177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635647" y="545455"/>
            <a:ext cx="19704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rush Script MT" panose="03060802040406070304" pitchFamily="66" charset="0"/>
              </a:rPr>
              <a:t>Photo de classe</a:t>
            </a:r>
          </a:p>
          <a:p>
            <a:endParaRPr lang="fr-FR" sz="2800" dirty="0">
              <a:latin typeface="Brush Script MT" panose="03060802040406070304" pitchFamily="66" charset="0"/>
            </a:endParaRPr>
          </a:p>
          <a:p>
            <a:endParaRPr lang="fr-FR" sz="2800" dirty="0">
              <a:latin typeface="Brush Script MT" panose="03060802040406070304" pitchFamily="66" charset="0"/>
            </a:endParaRPr>
          </a:p>
          <a:p>
            <a:endParaRPr lang="fr-FR" sz="2800" dirty="0">
              <a:latin typeface="Brush Script MT" panose="03060802040406070304" pitchFamily="66" charset="0"/>
            </a:endParaRPr>
          </a:p>
          <a:p>
            <a:endParaRPr lang="fr-FR" sz="2800" dirty="0">
              <a:latin typeface="Brush Script MT" panose="03060802040406070304" pitchFamily="66" charset="0"/>
            </a:endParaRPr>
          </a:p>
          <a:p>
            <a:endParaRPr lang="fr-FR" sz="2800" dirty="0">
              <a:latin typeface="Brush Script MT" panose="030608020404060703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128" y="1140472"/>
            <a:ext cx="1775204" cy="1801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510077" y="1356236"/>
            <a:ext cx="28023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latin typeface="Brush Script MT" panose="03060802040406070304" pitchFamily="66" charset="0"/>
              </a:rPr>
              <a:t>Appel aux dons</a:t>
            </a:r>
          </a:p>
          <a:p>
            <a:pPr algn="ctr"/>
            <a:endParaRPr lang="fr-FR" sz="3200" dirty="0">
              <a:latin typeface="Brush Script MT" panose="03060802040406070304" pitchFamily="66" charset="0"/>
            </a:endParaRPr>
          </a:p>
          <a:p>
            <a:pPr algn="ctr"/>
            <a:r>
              <a:rPr lang="fr-FR" sz="3200" dirty="0">
                <a:latin typeface="Brush Script MT" panose="03060802040406070304" pitchFamily="66" charset="0"/>
              </a:rPr>
              <a:t>Coopérative scolaire</a:t>
            </a:r>
          </a:p>
          <a:p>
            <a:pPr algn="ctr"/>
            <a:endParaRPr lang="fr-FR" sz="3200" dirty="0">
              <a:latin typeface="Brush Script MT" panose="03060802040406070304" pitchFamily="66" charset="0"/>
            </a:endParaRPr>
          </a:p>
        </p:txBody>
      </p:sp>
      <p:pic>
        <p:nvPicPr>
          <p:cNvPr id="13" name="Espace réservé pour une image  4" descr="post it clipart – Recherche Goog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1017">
            <a:off x="9343750" y="4251215"/>
            <a:ext cx="2468096" cy="22876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1126052">
            <a:off x="9704720" y="4933373"/>
            <a:ext cx="18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ush Script MT" panose="03060802040406070304" pitchFamily="66" charset="0"/>
              </a:rPr>
              <a:t>Des questions ?</a:t>
            </a:r>
          </a:p>
        </p:txBody>
      </p:sp>
      <p:pic>
        <p:nvPicPr>
          <p:cNvPr id="15" name="Espace réservé pour une image  4" descr="post it clipart – Recherche Goog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2825">
            <a:off x="1188038" y="4485772"/>
            <a:ext cx="1880931" cy="197708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20775933">
            <a:off x="1415007" y="4957374"/>
            <a:ext cx="1426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latin typeface="Brush Script MT" panose="03060802040406070304" pitchFamily="66" charset="0"/>
              </a:rPr>
              <a:t>Prise de </a:t>
            </a:r>
          </a:p>
          <a:p>
            <a:pPr algn="ctr"/>
            <a:r>
              <a:rPr lang="fr-FR" sz="3200" dirty="0">
                <a:latin typeface="Brush Script MT" panose="03060802040406070304" pitchFamily="66" charset="0"/>
              </a:rPr>
              <a:t>RDV</a:t>
            </a:r>
          </a:p>
        </p:txBody>
      </p:sp>
      <p:pic>
        <p:nvPicPr>
          <p:cNvPr id="17" name="Espace réservé pour une image  4" descr="post it clipart – Recherche Google">
            <a:extLst>
              <a:ext uri="{FF2B5EF4-FFF2-40B4-BE49-F238E27FC236}">
                <a16:creationId xmlns:a16="http://schemas.microsoft.com/office/drawing/2014/main" id="{4E6A65F1-96AD-4AEB-B995-8C5CE1A36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37861">
            <a:off x="4211815" y="228352"/>
            <a:ext cx="1472628" cy="169395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E993825-A810-4C40-9E8C-5FD43E58949F}"/>
              </a:ext>
            </a:extLst>
          </p:cNvPr>
          <p:cNvSpPr txBox="1"/>
          <p:nvPr/>
        </p:nvSpPr>
        <p:spPr>
          <a:xfrm rot="20097693">
            <a:off x="4521219" y="479943"/>
            <a:ext cx="899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Brush Script MT" panose="03060802040406070304" pitchFamily="66" charset="0"/>
              </a:rPr>
              <a:t>Livres </a:t>
            </a:r>
          </a:p>
          <a:p>
            <a:pPr algn="ctr"/>
            <a:r>
              <a:rPr lang="fr-FR" sz="2400" dirty="0">
                <a:latin typeface="Brush Script MT" panose="03060802040406070304" pitchFamily="66" charset="0"/>
              </a:rPr>
              <a:t>à </a:t>
            </a:r>
          </a:p>
          <a:p>
            <a:pPr algn="ctr"/>
            <a:r>
              <a:rPr lang="fr-FR" sz="2400" dirty="0">
                <a:latin typeface="Brush Script MT" panose="03060802040406070304" pitchFamily="66" charset="0"/>
              </a:rPr>
              <a:t>couvrir</a:t>
            </a:r>
          </a:p>
        </p:txBody>
      </p:sp>
      <p:pic>
        <p:nvPicPr>
          <p:cNvPr id="19" name="Espace réservé pour une image  4" descr="post it clipart – Recherche Google">
            <a:extLst>
              <a:ext uri="{FF2B5EF4-FFF2-40B4-BE49-F238E27FC236}">
                <a16:creationId xmlns:a16="http://schemas.microsoft.com/office/drawing/2014/main" id="{6CAEEAE1-D682-4DC4-A227-91ACFEA26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2650">
            <a:off x="7772788" y="5288667"/>
            <a:ext cx="1395738" cy="1467085"/>
          </a:xfrm>
          <a:prstGeom prst="rect">
            <a:avLst/>
          </a:prstGeom>
        </p:spPr>
      </p:pic>
      <p:pic>
        <p:nvPicPr>
          <p:cNvPr id="20" name="Espace réservé pour une image  5" descr="clipart gateau anniversaire – Recherche Google">
            <a:extLst>
              <a:ext uri="{FF2B5EF4-FFF2-40B4-BE49-F238E27FC236}">
                <a16:creationId xmlns:a16="http://schemas.microsoft.com/office/drawing/2014/main" id="{5693AAC5-E5EE-495D-9BC3-A9A1ACE95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45269">
            <a:off x="8090132" y="5581485"/>
            <a:ext cx="830192" cy="1028845"/>
          </a:xfrm>
          <a:prstGeom prst="rect">
            <a:avLst/>
          </a:prstGeom>
        </p:spPr>
      </p:pic>
      <p:pic>
        <p:nvPicPr>
          <p:cNvPr id="21" name="Espace réservé pour une image  4" descr="post it clipart – Recherche Google">
            <a:extLst>
              <a:ext uri="{FF2B5EF4-FFF2-40B4-BE49-F238E27FC236}">
                <a16:creationId xmlns:a16="http://schemas.microsoft.com/office/drawing/2014/main" id="{9D9D7924-C807-430A-A8FC-E7F3EA58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15658">
            <a:off x="6007488" y="189593"/>
            <a:ext cx="1519778" cy="163500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B1C78EB-AC05-4AED-860A-8A53FB4A4FC5}"/>
              </a:ext>
            </a:extLst>
          </p:cNvPr>
          <p:cNvSpPr txBox="1"/>
          <p:nvPr/>
        </p:nvSpPr>
        <p:spPr>
          <a:xfrm rot="483404">
            <a:off x="6092824" y="402265"/>
            <a:ext cx="109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rush Script MT" panose="03060802040406070304" pitchFamily="66" charset="0"/>
              </a:rPr>
              <a:t>Bilans vue et audition</a:t>
            </a:r>
          </a:p>
        </p:txBody>
      </p:sp>
    </p:spTree>
    <p:extLst>
      <p:ext uri="{BB962C8B-B14F-4D97-AF65-F5344CB8AC3E}">
        <p14:creationId xmlns:p14="http://schemas.microsoft.com/office/powerpoint/2010/main" val="244454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3EB7DD-4681-2A63-7D0E-ABCF5312F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18" y="-84268"/>
            <a:ext cx="12263718" cy="6942268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67337"/>
              </p:ext>
            </p:extLst>
          </p:nvPr>
        </p:nvGraphicFramePr>
        <p:xfrm>
          <a:off x="4188152" y="314733"/>
          <a:ext cx="3490968" cy="457200"/>
        </p:xfrm>
        <a:graphic>
          <a:graphicData uri="http://schemas.openxmlformats.org/drawingml/2006/table">
            <a:tbl>
              <a:tblPr/>
              <a:tblGrid>
                <a:gridCol w="349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Jokerman"/>
                        </a:rPr>
                        <a:t>Merci d'être venus !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38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057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1590" y="3662023"/>
            <a:ext cx="53903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10 filles / 12 garçons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118935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22 élèves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C8F377-732D-1817-F084-54461754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90" y="12598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CBA25E97-2814-139B-05DB-3F3224198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951193"/>
              </p:ext>
            </p:extLst>
          </p:nvPr>
        </p:nvGraphicFramePr>
        <p:xfrm>
          <a:off x="239980" y="634082"/>
          <a:ext cx="5341938" cy="28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43684" imgH="1723889" progId="Excel.Chart.8">
                  <p:embed/>
                </p:oleObj>
              </mc:Choice>
              <mc:Fallback>
                <p:oleObj name="Chart" r:id="rId2" imgW="5343684" imgH="1723889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80" y="634082"/>
                        <a:ext cx="5341938" cy="2864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124DEFC-7091-648D-CB9E-C5AFF933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90" y="29822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62B49B-E1E7-431A-6939-029A9C87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624" y="3958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C655E594-EC38-D0BF-BD8C-31BF771E5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232407"/>
              </p:ext>
            </p:extLst>
          </p:nvPr>
        </p:nvGraphicFramePr>
        <p:xfrm>
          <a:off x="5701908" y="2828144"/>
          <a:ext cx="6370102" cy="394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581582" imgH="2676661" progId="Excel.Chart.8">
                  <p:embed/>
                </p:oleObj>
              </mc:Choice>
              <mc:Fallback>
                <p:oleObj name="Chart" r:id="rId4" imgW="4581582" imgH="2676661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908" y="2828144"/>
                        <a:ext cx="6370102" cy="3941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E280039B-8D6A-85CD-CCBF-81CC7475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624" y="66334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DB94E64-EB85-3272-B9BF-F60BEF2CA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946" y="804266"/>
            <a:ext cx="5008026" cy="17372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F7DD95-C293-AAE2-FC81-3F9F61DF7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92" y="4607569"/>
            <a:ext cx="4590049" cy="16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85133D8-FC5C-485D-A699-CF8BF38EA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476576"/>
              </p:ext>
            </p:extLst>
          </p:nvPr>
        </p:nvGraphicFramePr>
        <p:xfrm>
          <a:off x="1240692" y="633046"/>
          <a:ext cx="9491784" cy="622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E9E74EE-1E76-4628-AE88-23CFFDB68F0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programmes…</a:t>
            </a:r>
          </a:p>
        </p:txBody>
      </p:sp>
    </p:spTree>
    <p:extLst>
      <p:ext uri="{BB962C8B-B14F-4D97-AF65-F5344CB8AC3E}">
        <p14:creationId xmlns:p14="http://schemas.microsoft.com/office/powerpoint/2010/main" val="7615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608372A-33E1-44FC-B3F7-09C61D6F9AA3}"/>
              </a:ext>
            </a:extLst>
          </p:cNvPr>
          <p:cNvGraphicFramePr>
            <a:graphicFrameLocks noGrp="1"/>
          </p:cNvGraphicFramePr>
          <p:nvPr/>
        </p:nvGraphicFramePr>
        <p:xfrm>
          <a:off x="1702205" y="927113"/>
          <a:ext cx="8127999" cy="52961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61155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61225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6782752"/>
                    </a:ext>
                  </a:extLst>
                </a:gridCol>
              </a:tblGrid>
              <a:tr h="492664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61267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01471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73795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96068"/>
                  </a:ext>
                </a:extLst>
              </a:tr>
            </a:tbl>
          </a:graphicData>
        </a:graphic>
      </p:graphicFrame>
      <p:pic>
        <p:nvPicPr>
          <p:cNvPr id="5" name="Espace réservé pour une image  5" descr="porte vues - Recherche Google">
            <a:extLst>
              <a:ext uri="{FF2B5EF4-FFF2-40B4-BE49-F238E27FC236}">
                <a16:creationId xmlns:a16="http://schemas.microsoft.com/office/drawing/2014/main" id="{DF10ED60-3CCE-4162-AF87-E0BC8D25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9907" y="3249067"/>
            <a:ext cx="1311826" cy="104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pour une image  5" descr="pochette cartonnée épaisse - Recherche Google">
            <a:extLst>
              <a:ext uri="{FF2B5EF4-FFF2-40B4-BE49-F238E27FC236}">
                <a16:creationId xmlns:a16="http://schemas.microsoft.com/office/drawing/2014/main" id="{1F82B318-2AB4-40D1-AD6D-1EA730FC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0735" y="1652812"/>
            <a:ext cx="809604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pour une image  5" descr="cahier polypro - Recherche Google">
            <a:extLst>
              <a:ext uri="{FF2B5EF4-FFF2-40B4-BE49-F238E27FC236}">
                <a16:creationId xmlns:a16="http://schemas.microsoft.com/office/drawing/2014/main" id="{EE9E80B0-7D1D-4037-8EC2-50555D956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3183" y="3281435"/>
            <a:ext cx="677511" cy="100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6432EA-44CC-4747-A23F-7D5B249A3107}"/>
              </a:ext>
            </a:extLst>
          </p:cNvPr>
          <p:cNvSpPr txBox="1"/>
          <p:nvPr/>
        </p:nvSpPr>
        <p:spPr>
          <a:xfrm>
            <a:off x="2709331" y="1895085"/>
            <a:ext cx="141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Carnet de liaison</a:t>
            </a:r>
          </a:p>
        </p:txBody>
      </p:sp>
      <p:pic>
        <p:nvPicPr>
          <p:cNvPr id="17" name="Espace réservé pour une image  5" descr="klassroom - Recherche Google">
            <a:extLst>
              <a:ext uri="{FF2B5EF4-FFF2-40B4-BE49-F238E27FC236}">
                <a16:creationId xmlns:a16="http://schemas.microsoft.com/office/drawing/2014/main" id="{E1D85E88-8307-4F94-9729-C1ED919DB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4369" y="2811689"/>
            <a:ext cx="1386605" cy="761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011B242-86A1-4478-8F71-9AC296EA1087}"/>
              </a:ext>
            </a:extLst>
          </p:cNvPr>
          <p:cNvSpPr txBox="1"/>
          <p:nvPr/>
        </p:nvSpPr>
        <p:spPr>
          <a:xfrm>
            <a:off x="6100469" y="1900029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Agenda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EB64A6-21C2-459D-BD96-B2744183BC6B}"/>
              </a:ext>
            </a:extLst>
          </p:cNvPr>
          <p:cNvSpPr txBox="1"/>
          <p:nvPr/>
        </p:nvSpPr>
        <p:spPr>
          <a:xfrm>
            <a:off x="8063995" y="1627846"/>
            <a:ext cx="1766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Pochette cartonnée </a:t>
            </a:r>
          </a:p>
          <a:p>
            <a:r>
              <a:rPr lang="fr-FR" sz="1200" dirty="0"/>
              <a:t>(pour ranger les divers </a:t>
            </a:r>
          </a:p>
          <a:p>
            <a:r>
              <a:rPr lang="fr-FR" sz="1200" dirty="0"/>
              <a:t>travaux au cours de l’année et les rituels plastifiés)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1CD764-E829-4EB6-BA5C-F3B8DB7CCA21}"/>
              </a:ext>
            </a:extLst>
          </p:cNvPr>
          <p:cNvSpPr txBox="1"/>
          <p:nvPr/>
        </p:nvSpPr>
        <p:spPr>
          <a:xfrm>
            <a:off x="3043579" y="3643394"/>
            <a:ext cx="1240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QLM</a:t>
            </a:r>
          </a:p>
          <a:p>
            <a:r>
              <a:rPr lang="fr-FR" sz="1400" dirty="0"/>
              <a:t>Anglais</a:t>
            </a:r>
          </a:p>
          <a:p>
            <a:r>
              <a:rPr lang="fr-FR" sz="1400" dirty="0"/>
              <a:t>Poésie / Chant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864F78-7E5D-4FD6-8E6F-B2232794E948}"/>
              </a:ext>
            </a:extLst>
          </p:cNvPr>
          <p:cNvSpPr txBox="1"/>
          <p:nvPr/>
        </p:nvSpPr>
        <p:spPr>
          <a:xfrm>
            <a:off x="5813875" y="3592394"/>
            <a:ext cx="1328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Lutin de lecture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C5A94B9-C9F9-4EB1-A187-5BD0B0B5B60F}"/>
              </a:ext>
            </a:extLst>
          </p:cNvPr>
          <p:cNvSpPr txBox="1"/>
          <p:nvPr/>
        </p:nvSpPr>
        <p:spPr>
          <a:xfrm>
            <a:off x="8220035" y="3503251"/>
            <a:ext cx="163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Méthode de lecture</a:t>
            </a:r>
          </a:p>
          <a:p>
            <a:r>
              <a:rPr lang="fr-FR" sz="1400" dirty="0"/>
              <a:t>+ fichier d’exercices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E5440DA-E593-42D7-A1F8-558FD43725EE}"/>
              </a:ext>
            </a:extLst>
          </p:cNvPr>
          <p:cNvSpPr txBox="1"/>
          <p:nvPr/>
        </p:nvSpPr>
        <p:spPr>
          <a:xfrm>
            <a:off x="10512500" y="3678618"/>
            <a:ext cx="1051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Application : </a:t>
            </a:r>
          </a:p>
          <a:p>
            <a:r>
              <a:rPr lang="fr-FR" sz="1000" dirty="0"/>
              <a:t>communication </a:t>
            </a:r>
          </a:p>
          <a:p>
            <a:r>
              <a:rPr lang="fr-FR" sz="1000" dirty="0"/>
              <a:t>avec les parents.</a:t>
            </a:r>
          </a:p>
        </p:txBody>
      </p:sp>
      <p:pic>
        <p:nvPicPr>
          <p:cNvPr id="27" name="Espace réservé pour une image  5" descr="'écriture - Recherche Google">
            <a:extLst>
              <a:ext uri="{FF2B5EF4-FFF2-40B4-BE49-F238E27FC236}">
                <a16:creationId xmlns:a16="http://schemas.microsoft.com/office/drawing/2014/main" id="{277FA3CE-BF7D-41D1-8A33-15818C4FE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8815" y="5059445"/>
            <a:ext cx="1057814" cy="789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37D6EDA-CE71-4A99-9414-713068D4F0C0}"/>
              </a:ext>
            </a:extLst>
          </p:cNvPr>
          <p:cNvSpPr txBox="1"/>
          <p:nvPr/>
        </p:nvSpPr>
        <p:spPr>
          <a:xfrm>
            <a:off x="5516629" y="5140972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Cahiers du jour / d’écriture : 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Seyes</a:t>
            </a:r>
            <a:r>
              <a:rPr lang="fr-FR" sz="1000" dirty="0"/>
              <a:t> 3 mm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Seyes</a:t>
            </a:r>
            <a:r>
              <a:rPr lang="fr-FR" sz="1000" dirty="0"/>
              <a:t> 2,5mm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Seyes</a:t>
            </a:r>
            <a:r>
              <a:rPr lang="fr-FR" sz="1000" dirty="0"/>
              <a:t> 2 mm</a:t>
            </a:r>
          </a:p>
        </p:txBody>
      </p:sp>
      <p:pic>
        <p:nvPicPr>
          <p:cNvPr id="29" name="Espace réservé pour une image  5" descr="Microsoft Edge">
            <a:extLst>
              <a:ext uri="{FF2B5EF4-FFF2-40B4-BE49-F238E27FC236}">
                <a16:creationId xmlns:a16="http://schemas.microsoft.com/office/drawing/2014/main" id="{7663592F-10A2-4E35-8FA8-BDD6F64B8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047" y="3386352"/>
            <a:ext cx="657179" cy="1905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17E659B-18DD-4D8E-849F-75FED14D038B}"/>
              </a:ext>
            </a:extLst>
          </p:cNvPr>
          <p:cNvSpPr txBox="1"/>
          <p:nvPr/>
        </p:nvSpPr>
        <p:spPr>
          <a:xfrm>
            <a:off x="3544564" y="255785"/>
            <a:ext cx="48237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Matériel utilisé par les élèves – Année 2022/2023</a:t>
            </a:r>
          </a:p>
        </p:txBody>
      </p:sp>
      <p:pic>
        <p:nvPicPr>
          <p:cNvPr id="37" name="Espace réservé pour une image  5" descr="Amazon.fr - Codéo : Manuel d'apprentissage du code - GRILLET, Lucie, DELBOIS, Caroline - Livres">
            <a:extLst>
              <a:ext uri="{FF2B5EF4-FFF2-40B4-BE49-F238E27FC236}">
                <a16:creationId xmlns:a16="http://schemas.microsoft.com/office/drawing/2014/main" id="{8485675F-7331-3A4D-4521-A789E5BB24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3095" y="3286623"/>
            <a:ext cx="796431" cy="104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Espace réservé pour une image  5" descr="protege cahier violet - Recherche Google">
            <a:extLst>
              <a:ext uri="{FF2B5EF4-FFF2-40B4-BE49-F238E27FC236}">
                <a16:creationId xmlns:a16="http://schemas.microsoft.com/office/drawing/2014/main" id="{9935D795-98EA-1779-4D6F-ED74CC4A2D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258" y="1583000"/>
            <a:ext cx="809604" cy="1130731"/>
          </a:xfrm>
          <a:prstGeom prst="rect">
            <a:avLst/>
          </a:prstGeom>
        </p:spPr>
      </p:pic>
      <p:pic>
        <p:nvPicPr>
          <p:cNvPr id="39" name="Espace réservé pour une image  5" descr="page agenda – Recherche Google">
            <a:extLst>
              <a:ext uri="{FF2B5EF4-FFF2-40B4-BE49-F238E27FC236}">
                <a16:creationId xmlns:a16="http://schemas.microsoft.com/office/drawing/2014/main" id="{65D8C47A-524D-A7B4-E3A5-2599AC5B83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657" y="1616179"/>
            <a:ext cx="1465254" cy="1038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Espace réservé pour une image  5" descr="Ardoise Velleda Bic -19 x 26 cm - 1 pce - Ardoise ecole - Creavea">
            <a:extLst>
              <a:ext uri="{FF2B5EF4-FFF2-40B4-BE49-F238E27FC236}">
                <a16:creationId xmlns:a16="http://schemas.microsoft.com/office/drawing/2014/main" id="{4A7ED6B2-CE59-5899-C3AF-CB5CC8DB57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249" y="5085612"/>
            <a:ext cx="1057814" cy="663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C205CDE-704B-3346-7191-F98C43B6E32F}"/>
              </a:ext>
            </a:extLst>
          </p:cNvPr>
          <p:cNvSpPr txBox="1"/>
          <p:nvPr/>
        </p:nvSpPr>
        <p:spPr>
          <a:xfrm flipH="1">
            <a:off x="3041455" y="5241574"/>
            <a:ext cx="124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Ardoise</a:t>
            </a:r>
          </a:p>
        </p:txBody>
      </p:sp>
      <p:pic>
        <p:nvPicPr>
          <p:cNvPr id="3" name="Graphique 2" descr="Flèche : courbe légère">
            <a:extLst>
              <a:ext uri="{FF2B5EF4-FFF2-40B4-BE49-F238E27FC236}">
                <a16:creationId xmlns:a16="http://schemas.microsoft.com/office/drawing/2014/main" id="{C39778AE-536E-BA93-76FA-7DA4875AA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64899" y="3239545"/>
            <a:ext cx="484165" cy="484165"/>
          </a:xfrm>
          <a:prstGeom prst="rect">
            <a:avLst/>
          </a:prstGeom>
        </p:spPr>
      </p:pic>
      <p:pic>
        <p:nvPicPr>
          <p:cNvPr id="42" name="Graphique 41" descr="Flèche : courbe légère">
            <a:extLst>
              <a:ext uri="{FF2B5EF4-FFF2-40B4-BE49-F238E27FC236}">
                <a16:creationId xmlns:a16="http://schemas.microsoft.com/office/drawing/2014/main" id="{EDB8D7A4-88E3-A435-B4FA-C0B7A8500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76591" y="3521369"/>
            <a:ext cx="484165" cy="484165"/>
          </a:xfrm>
          <a:prstGeom prst="rect">
            <a:avLst/>
          </a:prstGeom>
        </p:spPr>
      </p:pic>
      <p:pic>
        <p:nvPicPr>
          <p:cNvPr id="43" name="Graphique 42" descr="Flèche : courbe légère">
            <a:extLst>
              <a:ext uri="{FF2B5EF4-FFF2-40B4-BE49-F238E27FC236}">
                <a16:creationId xmlns:a16="http://schemas.microsoft.com/office/drawing/2014/main" id="{3F2845C1-0D62-F96B-8649-EDB390FC47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66126" y="3791031"/>
            <a:ext cx="484165" cy="484165"/>
          </a:xfrm>
          <a:prstGeom prst="rect">
            <a:avLst/>
          </a:prstGeom>
        </p:spPr>
      </p:pic>
      <p:pic>
        <p:nvPicPr>
          <p:cNvPr id="44" name="Graphique 43" descr="Flèche : courbe légère">
            <a:extLst>
              <a:ext uri="{FF2B5EF4-FFF2-40B4-BE49-F238E27FC236}">
                <a16:creationId xmlns:a16="http://schemas.microsoft.com/office/drawing/2014/main" id="{180937C1-74ED-A7E2-CA4A-C13E830B24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59414" y="4007488"/>
            <a:ext cx="484165" cy="484165"/>
          </a:xfrm>
          <a:prstGeom prst="rect">
            <a:avLst/>
          </a:prstGeom>
        </p:spPr>
      </p:pic>
      <p:pic>
        <p:nvPicPr>
          <p:cNvPr id="46" name="Espace réservé pour une image  5" descr="Je réussis en géométrie au CP">
            <a:extLst>
              <a:ext uri="{FF2B5EF4-FFF2-40B4-BE49-F238E27FC236}">
                <a16:creationId xmlns:a16="http://schemas.microsoft.com/office/drawing/2014/main" id="{D20C135B-BF8B-A8C4-F60C-D9DB0BACC9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3095" y="4913114"/>
            <a:ext cx="868513" cy="1114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8440D8-36A9-033D-D717-3AEE4BA30205}"/>
              </a:ext>
            </a:extLst>
          </p:cNvPr>
          <p:cNvSpPr txBox="1"/>
          <p:nvPr/>
        </p:nvSpPr>
        <p:spPr>
          <a:xfrm>
            <a:off x="8143518" y="5316588"/>
            <a:ext cx="169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Fichier de géométrie</a:t>
            </a:r>
          </a:p>
        </p:txBody>
      </p:sp>
    </p:spTree>
    <p:extLst>
      <p:ext uri="{BB962C8B-B14F-4D97-AF65-F5344CB8AC3E}">
        <p14:creationId xmlns:p14="http://schemas.microsoft.com/office/powerpoint/2010/main" val="239675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608372A-33E1-44FC-B3F7-09C61D6F9AA3}"/>
              </a:ext>
            </a:extLst>
          </p:cNvPr>
          <p:cNvGraphicFramePr>
            <a:graphicFrameLocks noGrp="1"/>
          </p:cNvGraphicFramePr>
          <p:nvPr/>
        </p:nvGraphicFramePr>
        <p:xfrm>
          <a:off x="1702205" y="927113"/>
          <a:ext cx="8127999" cy="52961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61155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61225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6782752"/>
                    </a:ext>
                  </a:extLst>
                </a:gridCol>
              </a:tblGrid>
              <a:tr h="492664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61267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01471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73795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96068"/>
                  </a:ext>
                </a:extLst>
              </a:tr>
            </a:tbl>
          </a:graphicData>
        </a:graphic>
      </p:graphicFrame>
      <p:pic>
        <p:nvPicPr>
          <p:cNvPr id="5" name="Espace réservé pour une image  5" descr="porte vues - Recherche Google">
            <a:extLst>
              <a:ext uri="{FF2B5EF4-FFF2-40B4-BE49-F238E27FC236}">
                <a16:creationId xmlns:a16="http://schemas.microsoft.com/office/drawing/2014/main" id="{DF10ED60-3CCE-4162-AF87-E0BC8D25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9907" y="3249067"/>
            <a:ext cx="1311826" cy="104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pour une image  5" descr="pochette cartonnée épaisse - Recherche Google">
            <a:extLst>
              <a:ext uri="{FF2B5EF4-FFF2-40B4-BE49-F238E27FC236}">
                <a16:creationId xmlns:a16="http://schemas.microsoft.com/office/drawing/2014/main" id="{1F82B318-2AB4-40D1-AD6D-1EA730FC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9174">
            <a:off x="7272582" y="1561681"/>
            <a:ext cx="809604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pour une image  5" descr="cahier polypro - Recherche Google">
            <a:extLst>
              <a:ext uri="{FF2B5EF4-FFF2-40B4-BE49-F238E27FC236}">
                <a16:creationId xmlns:a16="http://schemas.microsoft.com/office/drawing/2014/main" id="{EE9E80B0-7D1D-4037-8EC2-50555D956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3183" y="3281435"/>
            <a:ext cx="677511" cy="100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6432EA-44CC-4747-A23F-7D5B249A3107}"/>
              </a:ext>
            </a:extLst>
          </p:cNvPr>
          <p:cNvSpPr txBox="1"/>
          <p:nvPr/>
        </p:nvSpPr>
        <p:spPr>
          <a:xfrm>
            <a:off x="2709331" y="1895085"/>
            <a:ext cx="141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Carnet de liaison</a:t>
            </a:r>
          </a:p>
        </p:txBody>
      </p:sp>
      <p:pic>
        <p:nvPicPr>
          <p:cNvPr id="17" name="Espace réservé pour une image  5" descr="klassroom - Recherche Google">
            <a:extLst>
              <a:ext uri="{FF2B5EF4-FFF2-40B4-BE49-F238E27FC236}">
                <a16:creationId xmlns:a16="http://schemas.microsoft.com/office/drawing/2014/main" id="{E1D85E88-8307-4F94-9729-C1ED919DB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742" y="2694340"/>
            <a:ext cx="1386605" cy="761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011B242-86A1-4478-8F71-9AC296EA1087}"/>
              </a:ext>
            </a:extLst>
          </p:cNvPr>
          <p:cNvSpPr txBox="1"/>
          <p:nvPr/>
        </p:nvSpPr>
        <p:spPr>
          <a:xfrm>
            <a:off x="6100469" y="1900029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Agenda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EB64A6-21C2-459D-BD96-B2744183BC6B}"/>
              </a:ext>
            </a:extLst>
          </p:cNvPr>
          <p:cNvSpPr txBox="1"/>
          <p:nvPr/>
        </p:nvSpPr>
        <p:spPr>
          <a:xfrm>
            <a:off x="8250871" y="1639515"/>
            <a:ext cx="176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 Pochettes cartonnées </a:t>
            </a:r>
          </a:p>
          <a:p>
            <a:r>
              <a:rPr lang="fr-FR" sz="1200" dirty="0"/>
              <a:t>(pour ranger les divers </a:t>
            </a:r>
          </a:p>
          <a:p>
            <a:r>
              <a:rPr lang="fr-FR" sz="1200" dirty="0"/>
              <a:t>travaux au cours de l’année / évaluations 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1CD764-E829-4EB6-BA5C-F3B8DB7CCA21}"/>
              </a:ext>
            </a:extLst>
          </p:cNvPr>
          <p:cNvSpPr txBox="1"/>
          <p:nvPr/>
        </p:nvSpPr>
        <p:spPr>
          <a:xfrm>
            <a:off x="3043579" y="3643394"/>
            <a:ext cx="1240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QLM</a:t>
            </a:r>
          </a:p>
          <a:p>
            <a:r>
              <a:rPr lang="fr-FR" sz="1400" dirty="0"/>
              <a:t>Anglais</a:t>
            </a:r>
          </a:p>
          <a:p>
            <a:r>
              <a:rPr lang="fr-FR" sz="1400" dirty="0"/>
              <a:t>Poésie / Chant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864F78-7E5D-4FD6-8E6F-B2232794E948}"/>
              </a:ext>
            </a:extLst>
          </p:cNvPr>
          <p:cNvSpPr txBox="1"/>
          <p:nvPr/>
        </p:nvSpPr>
        <p:spPr>
          <a:xfrm>
            <a:off x="5833307" y="3591019"/>
            <a:ext cx="1328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Lutin de lecture</a:t>
            </a:r>
          </a:p>
          <a:p>
            <a:r>
              <a:rPr lang="fr-FR" sz="1400" dirty="0"/>
              <a:t>+ orthographe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E5440DA-E593-42D7-A1F8-558FD43725EE}"/>
              </a:ext>
            </a:extLst>
          </p:cNvPr>
          <p:cNvSpPr txBox="1"/>
          <p:nvPr/>
        </p:nvSpPr>
        <p:spPr>
          <a:xfrm>
            <a:off x="10653801" y="3507051"/>
            <a:ext cx="1051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Application : </a:t>
            </a:r>
          </a:p>
          <a:p>
            <a:r>
              <a:rPr lang="fr-FR" sz="1000" dirty="0"/>
              <a:t>communication </a:t>
            </a:r>
          </a:p>
          <a:p>
            <a:r>
              <a:rPr lang="fr-FR" sz="1000" dirty="0"/>
              <a:t>avec les parents.</a:t>
            </a:r>
          </a:p>
        </p:txBody>
      </p:sp>
      <p:pic>
        <p:nvPicPr>
          <p:cNvPr id="29" name="Espace réservé pour une image  5" descr="Microsoft Edge">
            <a:extLst>
              <a:ext uri="{FF2B5EF4-FFF2-40B4-BE49-F238E27FC236}">
                <a16:creationId xmlns:a16="http://schemas.microsoft.com/office/drawing/2014/main" id="{7663592F-10A2-4E35-8FA8-BDD6F64B8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047" y="3386352"/>
            <a:ext cx="657179" cy="1905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17E659B-18DD-4D8E-849F-75FED14D038B}"/>
              </a:ext>
            </a:extLst>
          </p:cNvPr>
          <p:cNvSpPr txBox="1"/>
          <p:nvPr/>
        </p:nvSpPr>
        <p:spPr>
          <a:xfrm>
            <a:off x="3544564" y="255785"/>
            <a:ext cx="48237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Matériel utilisé par les élèves – Année 2022/2023</a:t>
            </a:r>
          </a:p>
        </p:txBody>
      </p:sp>
      <p:pic>
        <p:nvPicPr>
          <p:cNvPr id="38" name="Espace réservé pour une image  5" descr="protege cahier violet - Recherche Google">
            <a:extLst>
              <a:ext uri="{FF2B5EF4-FFF2-40B4-BE49-F238E27FC236}">
                <a16:creationId xmlns:a16="http://schemas.microsoft.com/office/drawing/2014/main" id="{9935D795-98EA-1779-4D6F-ED74CC4A2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258" y="1583000"/>
            <a:ext cx="809604" cy="1130731"/>
          </a:xfrm>
          <a:prstGeom prst="rect">
            <a:avLst/>
          </a:prstGeom>
        </p:spPr>
      </p:pic>
      <p:pic>
        <p:nvPicPr>
          <p:cNvPr id="39" name="Espace réservé pour une image  5" descr="page agenda – Recherche Google">
            <a:extLst>
              <a:ext uri="{FF2B5EF4-FFF2-40B4-BE49-F238E27FC236}">
                <a16:creationId xmlns:a16="http://schemas.microsoft.com/office/drawing/2014/main" id="{65D8C47A-524D-A7B4-E3A5-2599AC5B8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657" y="1616179"/>
            <a:ext cx="1465254" cy="1038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Espace réservé pour une image  5" descr="Ardoise Velleda Bic -19 x 26 cm - 1 pce - Ardoise ecole - Creavea">
            <a:extLst>
              <a:ext uri="{FF2B5EF4-FFF2-40B4-BE49-F238E27FC236}">
                <a16:creationId xmlns:a16="http://schemas.microsoft.com/office/drawing/2014/main" id="{4A7ED6B2-CE59-5899-C3AF-CB5CC8DB5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249" y="5085612"/>
            <a:ext cx="1057814" cy="663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C205CDE-704B-3346-7191-F98C43B6E32F}"/>
              </a:ext>
            </a:extLst>
          </p:cNvPr>
          <p:cNvSpPr txBox="1"/>
          <p:nvPr/>
        </p:nvSpPr>
        <p:spPr>
          <a:xfrm flipH="1">
            <a:off x="3041455" y="5241574"/>
            <a:ext cx="124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Ardoise</a:t>
            </a:r>
          </a:p>
        </p:txBody>
      </p:sp>
      <p:pic>
        <p:nvPicPr>
          <p:cNvPr id="3" name="Graphique 2" descr="Flèche : courbe légère">
            <a:extLst>
              <a:ext uri="{FF2B5EF4-FFF2-40B4-BE49-F238E27FC236}">
                <a16:creationId xmlns:a16="http://schemas.microsoft.com/office/drawing/2014/main" id="{C39778AE-536E-BA93-76FA-7DA4875AAB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4899" y="3239545"/>
            <a:ext cx="484165" cy="484165"/>
          </a:xfrm>
          <a:prstGeom prst="rect">
            <a:avLst/>
          </a:prstGeom>
        </p:spPr>
      </p:pic>
      <p:pic>
        <p:nvPicPr>
          <p:cNvPr id="42" name="Graphique 41" descr="Flèche : courbe légère">
            <a:extLst>
              <a:ext uri="{FF2B5EF4-FFF2-40B4-BE49-F238E27FC236}">
                <a16:creationId xmlns:a16="http://schemas.microsoft.com/office/drawing/2014/main" id="{EDB8D7A4-88E3-A435-B4FA-C0B7A8500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591" y="3521369"/>
            <a:ext cx="484165" cy="484165"/>
          </a:xfrm>
          <a:prstGeom prst="rect">
            <a:avLst/>
          </a:prstGeom>
        </p:spPr>
      </p:pic>
      <p:pic>
        <p:nvPicPr>
          <p:cNvPr id="43" name="Graphique 42" descr="Flèche : courbe légère">
            <a:extLst>
              <a:ext uri="{FF2B5EF4-FFF2-40B4-BE49-F238E27FC236}">
                <a16:creationId xmlns:a16="http://schemas.microsoft.com/office/drawing/2014/main" id="{3F2845C1-0D62-F96B-8649-EDB390FC47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6126" y="3791031"/>
            <a:ext cx="484165" cy="484165"/>
          </a:xfrm>
          <a:prstGeom prst="rect">
            <a:avLst/>
          </a:prstGeom>
        </p:spPr>
      </p:pic>
      <p:pic>
        <p:nvPicPr>
          <p:cNvPr id="44" name="Graphique 43" descr="Flèche : courbe légère">
            <a:extLst>
              <a:ext uri="{FF2B5EF4-FFF2-40B4-BE49-F238E27FC236}">
                <a16:creationId xmlns:a16="http://schemas.microsoft.com/office/drawing/2014/main" id="{180937C1-74ED-A7E2-CA4A-C13E830B24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9414" y="4007488"/>
            <a:ext cx="484165" cy="48416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8440D8-36A9-033D-D717-3AEE4BA30205}"/>
              </a:ext>
            </a:extLst>
          </p:cNvPr>
          <p:cNvSpPr txBox="1"/>
          <p:nvPr/>
        </p:nvSpPr>
        <p:spPr>
          <a:xfrm>
            <a:off x="5420186" y="5365505"/>
            <a:ext cx="169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Fichier de géométrie</a:t>
            </a:r>
          </a:p>
        </p:txBody>
      </p:sp>
      <p:pic>
        <p:nvPicPr>
          <p:cNvPr id="32" name="Espace réservé pour une image  5" descr="pochette cartonnée épaisse - Recherche Google">
            <a:extLst>
              <a:ext uri="{FF2B5EF4-FFF2-40B4-BE49-F238E27FC236}">
                <a16:creationId xmlns:a16="http://schemas.microsoft.com/office/drawing/2014/main" id="{F8A2803C-E3C2-17FB-CCCC-18E732B9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2096">
            <a:off x="7294172" y="1809323"/>
            <a:ext cx="809604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Espace réservé pour une image  5" descr="cahier polypro - Recherche Google">
            <a:extLst>
              <a:ext uri="{FF2B5EF4-FFF2-40B4-BE49-F238E27FC236}">
                <a16:creationId xmlns:a16="http://schemas.microsoft.com/office/drawing/2014/main" id="{09ECD19F-C8E6-F73E-AB71-9D5CC8A8CF5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72997">
            <a:off x="7356548" y="3130600"/>
            <a:ext cx="715474" cy="100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6B13F087-F41A-4385-F77E-B04148629F2B}"/>
              </a:ext>
            </a:extLst>
          </p:cNvPr>
          <p:cNvSpPr txBox="1"/>
          <p:nvPr/>
        </p:nvSpPr>
        <p:spPr>
          <a:xfrm>
            <a:off x="8354778" y="3352004"/>
            <a:ext cx="1439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Cahiers du jour</a:t>
            </a:r>
          </a:p>
          <a:p>
            <a:pPr algn="ctr"/>
            <a:r>
              <a:rPr lang="fr-FR" sz="1400" dirty="0"/>
              <a:t>Français /Mathématiques</a:t>
            </a:r>
          </a:p>
        </p:txBody>
      </p:sp>
      <p:pic>
        <p:nvPicPr>
          <p:cNvPr id="35" name="Espace réservé pour une image  5" descr="cahiers polypro - Recherche Google">
            <a:extLst>
              <a:ext uri="{FF2B5EF4-FFF2-40B4-BE49-F238E27FC236}">
                <a16:creationId xmlns:a16="http://schemas.microsoft.com/office/drawing/2014/main" id="{62DEC574-4104-E412-D6D6-610F3D17146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6390">
            <a:off x="7387443" y="3464767"/>
            <a:ext cx="746262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Espace réservé pour une image  5" descr="Je réussis en géométrie au CE1">
            <a:extLst>
              <a:ext uri="{FF2B5EF4-FFF2-40B4-BE49-F238E27FC236}">
                <a16:creationId xmlns:a16="http://schemas.microsoft.com/office/drawing/2014/main" id="{6522AC4A-8B4D-4912-7C0D-936EE4E613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9907" y="4855537"/>
            <a:ext cx="931470" cy="1221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94A58306-C9E1-4BAD-EC14-222CE75C35A1}"/>
              </a:ext>
            </a:extLst>
          </p:cNvPr>
          <p:cNvSpPr txBox="1"/>
          <p:nvPr/>
        </p:nvSpPr>
        <p:spPr>
          <a:xfrm>
            <a:off x="8300358" y="5238125"/>
            <a:ext cx="1385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Cahier de leçons</a:t>
            </a:r>
          </a:p>
        </p:txBody>
      </p:sp>
      <p:pic>
        <p:nvPicPr>
          <p:cNvPr id="37" name="Espace réservé pour une image  5" descr="10 cahiers 2 index polypro 17x22 cm - 96 pages seyes - Savoirs Plus">
            <a:extLst>
              <a:ext uri="{FF2B5EF4-FFF2-40B4-BE49-F238E27FC236}">
                <a16:creationId xmlns:a16="http://schemas.microsoft.com/office/drawing/2014/main" id="{E1139221-3FC8-0716-7270-65EA67B5E9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3239" y="4726765"/>
            <a:ext cx="1079815" cy="1412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197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5" descr="prise_du_crayon_ergotherapie_de_la_maison_a_lecole.jpg (1169×1514)">
            <a:extLst>
              <a:ext uri="{FF2B5EF4-FFF2-40B4-BE49-F238E27FC236}">
                <a16:creationId xmlns:a16="http://schemas.microsoft.com/office/drawing/2014/main" id="{FB266921-908E-4D88-8963-BF4208913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813" y="239019"/>
            <a:ext cx="10724572" cy="6227182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22162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2" y="0"/>
            <a:ext cx="96076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60820" y="1847088"/>
            <a:ext cx="53648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Les devoirs : </a:t>
            </a:r>
          </a:p>
          <a:p>
            <a:endParaRPr lang="fr-FR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Lecture quotidienne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Vérifier le carnet de liaison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Vérifier le matériel une fois par mois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Signer les cahiers rapportés à la maison le week-end</a:t>
            </a:r>
          </a:p>
        </p:txBody>
      </p:sp>
    </p:spTree>
    <p:extLst>
      <p:ext uri="{BB962C8B-B14F-4D97-AF65-F5344CB8AC3E}">
        <p14:creationId xmlns:p14="http://schemas.microsoft.com/office/powerpoint/2010/main" val="176376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658303715"/>
              </p:ext>
            </p:extLst>
          </p:nvPr>
        </p:nvGraphicFramePr>
        <p:xfrm>
          <a:off x="618308" y="-1397725"/>
          <a:ext cx="10807337" cy="854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04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46D131-AB01-42B4-80F9-7F74E5C6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9" y="591644"/>
            <a:ext cx="6725372" cy="543313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3B3AB0-14C0-4C08-9B99-09BB378C986C}"/>
              </a:ext>
            </a:extLst>
          </p:cNvPr>
          <p:cNvSpPr txBox="1"/>
          <p:nvPr/>
        </p:nvSpPr>
        <p:spPr>
          <a:xfrm>
            <a:off x="2556768" y="745724"/>
            <a:ext cx="1899821" cy="402649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fr-FR" dirty="0">
                <a:latin typeface="Lucida Handwriting" panose="03010101010101010101" pitchFamily="66" charset="0"/>
              </a:rPr>
              <a:t>PERIODE 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17EAF7F-2009-4D49-B5F3-9C4694B3BDD9}"/>
              </a:ext>
            </a:extLst>
          </p:cNvPr>
          <p:cNvSpPr/>
          <p:nvPr/>
        </p:nvSpPr>
        <p:spPr>
          <a:xfrm>
            <a:off x="896644" y="1597980"/>
            <a:ext cx="1091953" cy="1109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9C4F3D-1521-47A9-B145-CCDEF51BBD47}"/>
              </a:ext>
            </a:extLst>
          </p:cNvPr>
          <p:cNvSpPr/>
          <p:nvPr/>
        </p:nvSpPr>
        <p:spPr>
          <a:xfrm>
            <a:off x="2978458" y="1597980"/>
            <a:ext cx="1091953" cy="1109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623EC95-DF8D-4E8C-97F6-D5E17BA7E6AE}"/>
              </a:ext>
            </a:extLst>
          </p:cNvPr>
          <p:cNvSpPr/>
          <p:nvPr/>
        </p:nvSpPr>
        <p:spPr>
          <a:xfrm>
            <a:off x="5060272" y="1597980"/>
            <a:ext cx="1091953" cy="1109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A516F37-9D53-4805-8ED9-B0FF924A5F79}"/>
              </a:ext>
            </a:extLst>
          </p:cNvPr>
          <p:cNvSpPr/>
          <p:nvPr/>
        </p:nvSpPr>
        <p:spPr>
          <a:xfrm>
            <a:off x="534139" y="3714025"/>
            <a:ext cx="1091953" cy="1109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E393F0B-E76E-4280-891C-4D21395E356A}"/>
              </a:ext>
            </a:extLst>
          </p:cNvPr>
          <p:cNvSpPr/>
          <p:nvPr/>
        </p:nvSpPr>
        <p:spPr>
          <a:xfrm>
            <a:off x="2169110" y="4514495"/>
            <a:ext cx="1091953" cy="1109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1FA617E-843C-4A6B-91B2-6C39EC70DBA0}"/>
              </a:ext>
            </a:extLst>
          </p:cNvPr>
          <p:cNvSpPr/>
          <p:nvPr/>
        </p:nvSpPr>
        <p:spPr>
          <a:xfrm>
            <a:off x="3843363" y="4534910"/>
            <a:ext cx="1091953" cy="1109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EFB23F2-587B-49FD-AC49-EFD29648DC09}"/>
              </a:ext>
            </a:extLst>
          </p:cNvPr>
          <p:cNvSpPr/>
          <p:nvPr/>
        </p:nvSpPr>
        <p:spPr>
          <a:xfrm>
            <a:off x="5475186" y="3714024"/>
            <a:ext cx="1091953" cy="1109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7727D0-2A64-4754-9222-9985A7C4EAB1}"/>
              </a:ext>
            </a:extLst>
          </p:cNvPr>
          <p:cNvSpPr txBox="1"/>
          <p:nvPr/>
        </p:nvSpPr>
        <p:spPr>
          <a:xfrm rot="20733094">
            <a:off x="813338" y="1521634"/>
            <a:ext cx="1160895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75763"/>
              </a:avLst>
            </a:prstTxWarp>
            <a:spAutoFit/>
          </a:bodyPr>
          <a:lstStyle/>
          <a:p>
            <a:r>
              <a:rPr lang="fr-FR" dirty="0"/>
              <a:t>Semaine 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C92DF6-0819-4E84-BC8D-FD79FA39B751}"/>
              </a:ext>
            </a:extLst>
          </p:cNvPr>
          <p:cNvSpPr txBox="1"/>
          <p:nvPr/>
        </p:nvSpPr>
        <p:spPr>
          <a:xfrm rot="20733094">
            <a:off x="2742803" y="1543458"/>
            <a:ext cx="1160895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75763"/>
              </a:avLst>
            </a:prstTxWarp>
            <a:spAutoFit/>
          </a:bodyPr>
          <a:lstStyle/>
          <a:p>
            <a:r>
              <a:rPr lang="fr-FR" dirty="0"/>
              <a:t>Semaine 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815C080-5CBB-4397-BDD3-1801FDEA3201}"/>
              </a:ext>
            </a:extLst>
          </p:cNvPr>
          <p:cNvSpPr txBox="1"/>
          <p:nvPr/>
        </p:nvSpPr>
        <p:spPr>
          <a:xfrm rot="20733094">
            <a:off x="4963613" y="1512438"/>
            <a:ext cx="1160895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75763"/>
              </a:avLst>
            </a:prstTxWarp>
            <a:spAutoFit/>
          </a:bodyPr>
          <a:lstStyle/>
          <a:p>
            <a:r>
              <a:rPr lang="fr-FR" dirty="0"/>
              <a:t>Semaine 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7541F5C-2184-4DFF-8AB9-F87891882FE9}"/>
              </a:ext>
            </a:extLst>
          </p:cNvPr>
          <p:cNvSpPr txBox="1"/>
          <p:nvPr/>
        </p:nvSpPr>
        <p:spPr>
          <a:xfrm rot="20733094">
            <a:off x="5479273" y="3565335"/>
            <a:ext cx="1160895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75763"/>
              </a:avLst>
            </a:prstTxWarp>
            <a:spAutoFit/>
          </a:bodyPr>
          <a:lstStyle/>
          <a:p>
            <a:r>
              <a:rPr lang="fr-FR" dirty="0"/>
              <a:t>Semaine 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E2B008-8DC1-4947-A7A9-51DFB705D23A}"/>
              </a:ext>
            </a:extLst>
          </p:cNvPr>
          <p:cNvSpPr txBox="1"/>
          <p:nvPr/>
        </p:nvSpPr>
        <p:spPr>
          <a:xfrm rot="20733094">
            <a:off x="3735412" y="4431145"/>
            <a:ext cx="1160895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75763"/>
              </a:avLst>
            </a:prstTxWarp>
            <a:spAutoFit/>
          </a:bodyPr>
          <a:lstStyle/>
          <a:p>
            <a:r>
              <a:rPr lang="fr-FR" dirty="0"/>
              <a:t>Semaine 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30B70B-4570-4460-883C-D45EED36BCC7}"/>
              </a:ext>
            </a:extLst>
          </p:cNvPr>
          <p:cNvSpPr txBox="1"/>
          <p:nvPr/>
        </p:nvSpPr>
        <p:spPr>
          <a:xfrm rot="20733094">
            <a:off x="2061810" y="4444462"/>
            <a:ext cx="1160895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75763"/>
              </a:avLst>
            </a:prstTxWarp>
            <a:spAutoFit/>
          </a:bodyPr>
          <a:lstStyle/>
          <a:p>
            <a:r>
              <a:rPr lang="fr-FR" dirty="0"/>
              <a:t>Semaine 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9ABC75A-208A-4759-9EC3-C6984F505645}"/>
              </a:ext>
            </a:extLst>
          </p:cNvPr>
          <p:cNvSpPr txBox="1"/>
          <p:nvPr/>
        </p:nvSpPr>
        <p:spPr>
          <a:xfrm rot="20733094">
            <a:off x="437480" y="3618803"/>
            <a:ext cx="1160895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75763"/>
              </a:avLst>
            </a:prstTxWarp>
            <a:spAutoFit/>
          </a:bodyPr>
          <a:lstStyle/>
          <a:p>
            <a:r>
              <a:rPr lang="fr-FR" dirty="0"/>
              <a:t>Semaine 7</a:t>
            </a:r>
          </a:p>
        </p:txBody>
      </p:sp>
      <p:pic>
        <p:nvPicPr>
          <p:cNvPr id="24" name="Espace réservé pour une image  5" descr="Cahier Vectoriels et illustrations libres de droits - iStock">
            <a:extLst>
              <a:ext uri="{FF2B5EF4-FFF2-40B4-BE49-F238E27FC236}">
                <a16:creationId xmlns:a16="http://schemas.microsoft.com/office/drawing/2014/main" id="{813C283E-7C49-47BA-AC90-D25A0C041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3638" y="1099209"/>
            <a:ext cx="4676365" cy="5166804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DC8E64A-997D-4882-B5A1-99590E522FAE}"/>
              </a:ext>
            </a:extLst>
          </p:cNvPr>
          <p:cNvSpPr/>
          <p:nvPr/>
        </p:nvSpPr>
        <p:spPr>
          <a:xfrm>
            <a:off x="7588824" y="2701627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DD597ED-B8A2-4B81-B2FD-C4CC528E9C00}"/>
              </a:ext>
            </a:extLst>
          </p:cNvPr>
          <p:cNvSpPr/>
          <p:nvPr/>
        </p:nvSpPr>
        <p:spPr>
          <a:xfrm>
            <a:off x="8555803" y="2701627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9A51914-AF11-4B35-95E4-D75B2296C382}"/>
              </a:ext>
            </a:extLst>
          </p:cNvPr>
          <p:cNvSpPr/>
          <p:nvPr/>
        </p:nvSpPr>
        <p:spPr>
          <a:xfrm>
            <a:off x="9522782" y="2701627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52701FE-26BE-48B8-A964-B6424085ADC3}"/>
              </a:ext>
            </a:extLst>
          </p:cNvPr>
          <p:cNvSpPr/>
          <p:nvPr/>
        </p:nvSpPr>
        <p:spPr>
          <a:xfrm>
            <a:off x="7588824" y="3758069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A8D7EEF-28A9-4660-B245-7573EFBBF966}"/>
              </a:ext>
            </a:extLst>
          </p:cNvPr>
          <p:cNvSpPr/>
          <p:nvPr/>
        </p:nvSpPr>
        <p:spPr>
          <a:xfrm>
            <a:off x="8555803" y="3758069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A725B57-F70F-4560-83C5-D863B4255BA5}"/>
              </a:ext>
            </a:extLst>
          </p:cNvPr>
          <p:cNvSpPr/>
          <p:nvPr/>
        </p:nvSpPr>
        <p:spPr>
          <a:xfrm>
            <a:off x="9522782" y="3758069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881DF57-AC3C-4D85-8A6D-4DCC0925FB02}"/>
              </a:ext>
            </a:extLst>
          </p:cNvPr>
          <p:cNvSpPr/>
          <p:nvPr/>
        </p:nvSpPr>
        <p:spPr>
          <a:xfrm>
            <a:off x="7588824" y="4823387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498FA5D-FBF1-4D0E-B88E-041364AE9E21}"/>
              </a:ext>
            </a:extLst>
          </p:cNvPr>
          <p:cNvSpPr/>
          <p:nvPr/>
        </p:nvSpPr>
        <p:spPr>
          <a:xfrm>
            <a:off x="8555803" y="4823387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FBCD3A0-A582-4DFA-BD6B-87A4B1AD4A9E}"/>
              </a:ext>
            </a:extLst>
          </p:cNvPr>
          <p:cNvSpPr/>
          <p:nvPr/>
        </p:nvSpPr>
        <p:spPr>
          <a:xfrm>
            <a:off x="9522782" y="4823387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9C6D2A6-CAB3-4ADB-A335-465CB0ABAD7B}"/>
              </a:ext>
            </a:extLst>
          </p:cNvPr>
          <p:cNvSpPr/>
          <p:nvPr/>
        </p:nvSpPr>
        <p:spPr>
          <a:xfrm>
            <a:off x="10637959" y="2701627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A20B6EA7-56CB-4F83-979A-59A7C3927EB9}"/>
              </a:ext>
            </a:extLst>
          </p:cNvPr>
          <p:cNvSpPr/>
          <p:nvPr/>
        </p:nvSpPr>
        <p:spPr>
          <a:xfrm>
            <a:off x="10553965" y="2612851"/>
            <a:ext cx="1047566" cy="96766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3A1F0E4A-0BA0-4E3D-930B-9030508DFB15}"/>
              </a:ext>
            </a:extLst>
          </p:cNvPr>
          <p:cNvSpPr/>
          <p:nvPr/>
        </p:nvSpPr>
        <p:spPr>
          <a:xfrm>
            <a:off x="10633176" y="3758069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187ED62A-A84F-4E6D-A75D-1AD6D23B3A6A}"/>
              </a:ext>
            </a:extLst>
          </p:cNvPr>
          <p:cNvSpPr/>
          <p:nvPr/>
        </p:nvSpPr>
        <p:spPr>
          <a:xfrm>
            <a:off x="10549182" y="3669293"/>
            <a:ext cx="1047566" cy="96766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C48A075A-FEA7-4BEE-96A6-3E25F8170A15}"/>
              </a:ext>
            </a:extLst>
          </p:cNvPr>
          <p:cNvSpPr/>
          <p:nvPr/>
        </p:nvSpPr>
        <p:spPr>
          <a:xfrm>
            <a:off x="10637271" y="4814511"/>
            <a:ext cx="887767" cy="7901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8926B76-4C5C-44F0-BE3B-0E058BB400D1}"/>
              </a:ext>
            </a:extLst>
          </p:cNvPr>
          <p:cNvSpPr/>
          <p:nvPr/>
        </p:nvSpPr>
        <p:spPr>
          <a:xfrm>
            <a:off x="10553277" y="4725735"/>
            <a:ext cx="1047566" cy="96766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5B0369-D1A5-405A-9BC9-5F302F0CEB61}"/>
              </a:ext>
            </a:extLst>
          </p:cNvPr>
          <p:cNvSpPr txBox="1"/>
          <p:nvPr/>
        </p:nvSpPr>
        <p:spPr>
          <a:xfrm>
            <a:off x="7467581" y="2142909"/>
            <a:ext cx="421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Lorsque ton carnet sera complet, tu obtiendras une récompense !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C2C40A-163B-4B3B-AB86-60C88F97D4AE}"/>
              </a:ext>
            </a:extLst>
          </p:cNvPr>
          <p:cNvSpPr txBox="1"/>
          <p:nvPr/>
        </p:nvSpPr>
        <p:spPr>
          <a:xfrm>
            <a:off x="7484087" y="1861591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Carnet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6B62E1-7A8A-428D-B33A-A155149AAE1A}"/>
              </a:ext>
            </a:extLst>
          </p:cNvPr>
          <p:cNvSpPr txBox="1"/>
          <p:nvPr/>
        </p:nvSpPr>
        <p:spPr>
          <a:xfrm>
            <a:off x="5164559" y="47649"/>
            <a:ext cx="186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comportement</a:t>
            </a:r>
          </a:p>
        </p:txBody>
      </p:sp>
    </p:spTree>
    <p:extLst>
      <p:ext uri="{BB962C8B-B14F-4D97-AF65-F5344CB8AC3E}">
        <p14:creationId xmlns:p14="http://schemas.microsoft.com/office/powerpoint/2010/main" val="701614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372</Words>
  <PresentationFormat>Grand écran</PresentationFormat>
  <Paragraphs>129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Brush Script MT</vt:lpstr>
      <vt:lpstr>Calibri</vt:lpstr>
      <vt:lpstr>Calibri Light</vt:lpstr>
      <vt:lpstr>Jokerman</vt:lpstr>
      <vt:lpstr>Lucida Handwriting</vt:lpstr>
      <vt:lpstr>Wingdings</vt:lpstr>
      <vt:lpstr>Thème Office</vt:lpstr>
      <vt:lpstr>Graphique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2021-09-04T16:05:35Z</cp:lastPrinted>
  <dcterms:created xsi:type="dcterms:W3CDTF">2020-05-30T09:49:26Z</dcterms:created>
  <dcterms:modified xsi:type="dcterms:W3CDTF">2022-08-09T12:08:06Z</dcterms:modified>
</cp:coreProperties>
</file>