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3C7A7B-9812-44AD-EED1-8BB384875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903E64-05D6-648C-F541-5C096D601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92F133-9CBD-E175-EC20-5BDDA21E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64E681-B602-3419-5401-D3B8CAF13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0765F-A500-29D0-9C15-AAEBE7DE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81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77B30-316D-99B4-DEBC-1125361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54E3F7-A5D0-2598-F747-ABB1179B5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9D4541-91E8-A463-BE68-55F79265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458548-2E7B-7E2B-7C17-184051877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721982-5DE6-D1DD-4B7B-163E06A2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64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DB76E28-D450-8677-5AFE-139825073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EE4A1EA-DD0D-1E8A-494B-A6DA838A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A4C4AB-D2CA-D85F-049D-0AA69D51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91C67A-9F70-FE6F-B171-8737C26B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B31129-7F48-25F7-3C86-DB3344C1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80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F92A78-76A9-77E1-494E-D7EC8981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AFECD7-FCBF-A449-7AA7-A4433BF12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6F62CC-9370-E235-5AC0-89CBAE1F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E02DA9-0078-371A-F18C-107E26FB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624119-1272-EB84-BB29-5A222404B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62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8A09BD-5ABA-7B92-0CF3-47433A7E5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EE4DFC-3F2A-EF5A-92F2-7B91A6497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0D08BD-8ED0-8418-FE23-03E20EC11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50F32F-AC7C-0C0F-FAD8-36A6EED5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707EFE-3E74-7314-EC9D-6DDF2FFA5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80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1B43B-0F71-6523-EAF7-1E622189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83CD4F-A22C-BEA4-5146-1194F95DD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D163B8-F16B-3D3D-49F9-8E0B9461B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42A6A1-EADC-1F73-8A92-3D4556A6F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0AF060-EAEF-1287-7F48-D652BB1FF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4CC74E-CBAB-E179-2E02-776DCDA7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9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CF4F81-446A-4DC8-0D80-128519981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B3809A-5D4D-8995-E0A5-B49B6ED56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9B1AE0-FD50-DCC0-0254-471A2BF07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DF3FFEE-956A-D52C-73C2-E51F83255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AE3E73-23AA-C250-CDF3-B066BE89CA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72C1C96-05A8-6A13-1424-A7F3F27DF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EC30029-F9A0-3BC5-91DE-8B8FA5D03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1AC827D-E463-6E4F-F1B6-E2A7145F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81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01F711-26B8-B218-83AD-278E009E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78B0E1C-F8B0-085E-70BD-B3980E925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261FF4-2776-4615-08C4-9236130C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B24187-50C5-4AC5-C1F7-ED1B0C20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5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E49A4E-9547-2DA1-BE6E-99CE8B5C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B9A841-A2BA-37DD-CC9A-28DA531F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A7C8D74-D0B4-DB15-107F-F2AA83FF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39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20EA9-BCB3-C684-A442-86416672E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140C27-0045-3023-6B6A-0259DACBD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4A9DC7-7770-FB2B-F49C-E2685C9E4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7B05BA-9A29-92E4-7568-0BB91DAE5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654594-AFF2-45FC-0803-3345F901D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7C06D2-6255-63C4-A466-8D289F629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45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EF58D3-951D-5E1E-FBA2-0ACE4B434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3D928-80D4-DAA4-58F2-B81AC1961E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FFF019-09F3-DE67-ABF9-91FEA061A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D4D76E-D302-31D4-11F1-4113C9AB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E677DA-CDBA-5433-D24F-A45B0DC03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B8FF8E-6E1A-829B-A004-A051550F6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3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0C5850E-D37C-911A-E5E3-54F277FDA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90108B-7280-49A3-0DEC-064C24997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11B681-CE29-C386-A18D-D4EB5EBD4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2CC6-F786-4E0C-9908-CD233B90F2D1}" type="datetimeFigureOut">
              <a:rPr lang="fr-FR" smtClean="0"/>
              <a:t>09/08/2022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63F238-B347-E7F9-130B-6AE11876A6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D2C347-A689-AF97-BB64-CCD33304B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8D387-6EAB-4467-8134-96295681FB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09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28F5EAD3-B4D0-4628-87B6-133AAFB7E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01" y="5980125"/>
            <a:ext cx="642056" cy="643027"/>
          </a:xfrm>
          <a:prstGeom prst="rect">
            <a:avLst/>
          </a:prstGeom>
        </p:spPr>
      </p:pic>
      <p:pic>
        <p:nvPicPr>
          <p:cNvPr id="17" name="Espace réservé pour une image  5" descr="Amical, dessin animé, nombres, ensemble. Coloré, numérique, collage, nombre, caractères.">
            <a:extLst>
              <a:ext uri="{FF2B5EF4-FFF2-40B4-BE49-F238E27FC236}">
                <a16:creationId xmlns:a16="http://schemas.microsoft.com/office/drawing/2014/main" id="{994C69D8-99F2-4EA2-86A4-900C4D738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284" y="648770"/>
            <a:ext cx="504260" cy="614755"/>
          </a:xfrm>
          <a:prstGeom prst="rect">
            <a:avLst/>
          </a:prstGeom>
        </p:spPr>
      </p:pic>
      <p:pic>
        <p:nvPicPr>
          <p:cNvPr id="18" name="Espace réservé pour une image  5" descr="Amical, dessin animé, nombres, ensemble. Coloré, numérique, collage, nombre, caractères.">
            <a:extLst>
              <a:ext uri="{FF2B5EF4-FFF2-40B4-BE49-F238E27FC236}">
                <a16:creationId xmlns:a16="http://schemas.microsoft.com/office/drawing/2014/main" id="{283492A2-350D-4DD9-A564-BB1B8FDD03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072" y="2148958"/>
            <a:ext cx="509511" cy="623795"/>
          </a:xfrm>
          <a:prstGeom prst="rect">
            <a:avLst/>
          </a:prstGeom>
        </p:spPr>
      </p:pic>
      <p:pic>
        <p:nvPicPr>
          <p:cNvPr id="19" name="Espace réservé pour une image  5" descr="Amical, dessin animé, nombres, ensemble. Coloré, numérique, collage, nombre, caractères.">
            <a:extLst>
              <a:ext uri="{FF2B5EF4-FFF2-40B4-BE49-F238E27FC236}">
                <a16:creationId xmlns:a16="http://schemas.microsoft.com/office/drawing/2014/main" id="{B835048D-5D12-4BFD-987A-1DE0DE2C9A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73" y="3658186"/>
            <a:ext cx="578537" cy="614755"/>
          </a:xfrm>
          <a:prstGeom prst="rect">
            <a:avLst/>
          </a:prstGeom>
        </p:spPr>
      </p:pic>
      <p:pic>
        <p:nvPicPr>
          <p:cNvPr id="20" name="Espace réservé pour une image  5" descr="Amical, dessin animé, nombres, ensemble. Coloré, numérique, collage, nombre, caractères.">
            <a:extLst>
              <a:ext uri="{FF2B5EF4-FFF2-40B4-BE49-F238E27FC236}">
                <a16:creationId xmlns:a16="http://schemas.microsoft.com/office/drawing/2014/main" id="{10A1707A-74C8-4C8B-A243-7A836A29E6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408" y="4832453"/>
            <a:ext cx="572544" cy="587633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670BCBE7-A777-4D53-9B30-957B1C960E2F}"/>
              </a:ext>
            </a:extLst>
          </p:cNvPr>
          <p:cNvSpPr txBox="1"/>
          <p:nvPr/>
        </p:nvSpPr>
        <p:spPr>
          <a:xfrm>
            <a:off x="2541948" y="-29662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Jokerman" panose="04090605060D06020702" pitchFamily="82" charset="0"/>
              </a:rPr>
              <a:t>Mémo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B76D9EB0-27F7-42EB-A063-DEFCA2453918}"/>
              </a:ext>
            </a:extLst>
          </p:cNvPr>
          <p:cNvSpPr txBox="1"/>
          <p:nvPr/>
        </p:nvSpPr>
        <p:spPr>
          <a:xfrm>
            <a:off x="685906" y="358272"/>
            <a:ext cx="5165018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/>
              <a:t>Joindre l’école</a:t>
            </a:r>
          </a:p>
          <a:p>
            <a:r>
              <a:rPr lang="fr-FR" sz="1200" b="1" u="sng" dirty="0"/>
              <a:t>Directrice de l’école</a:t>
            </a:r>
            <a:r>
              <a:rPr lang="fr-FR" sz="1200" b="1" dirty="0"/>
              <a:t> </a:t>
            </a:r>
            <a:r>
              <a:rPr lang="fr-FR" sz="1200" dirty="0"/>
              <a:t>: Mme _______</a:t>
            </a:r>
          </a:p>
          <a:p>
            <a:endParaRPr lang="fr-FR" sz="1200" dirty="0"/>
          </a:p>
          <a:p>
            <a:r>
              <a:rPr lang="fr-FR" sz="1200" b="1" u="sng" dirty="0"/>
              <a:t>Tous les jeudis et vendredis </a:t>
            </a:r>
            <a:r>
              <a:rPr lang="fr-FR" sz="1200" dirty="0"/>
              <a:t>: Mme __________ est dans son bureau. Privilégier les demandes administratives ce jour-là.</a:t>
            </a:r>
          </a:p>
          <a:p>
            <a:pPr algn="ctr"/>
            <a:endParaRPr lang="fr-FR" sz="1200" b="1" u="sng" dirty="0"/>
          </a:p>
          <a:p>
            <a:r>
              <a:rPr lang="fr-FR" sz="1200" b="1" u="sng" dirty="0"/>
              <a:t>N° de téléphone de l’école</a:t>
            </a:r>
            <a:r>
              <a:rPr lang="fr-FR" sz="1200" dirty="0"/>
              <a:t> : _________________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512BBFC-3330-463E-A8DF-C58DDCF57539}"/>
              </a:ext>
            </a:extLst>
          </p:cNvPr>
          <p:cNvSpPr txBox="1"/>
          <p:nvPr/>
        </p:nvSpPr>
        <p:spPr>
          <a:xfrm>
            <a:off x="685906" y="1837551"/>
            <a:ext cx="5165018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/>
              <a:t>Joindre l’enseignante</a:t>
            </a:r>
          </a:p>
          <a:p>
            <a:pPr algn="ctr"/>
            <a:endParaRPr lang="fr-FR" sz="1200" b="1" u="sng" dirty="0"/>
          </a:p>
          <a:p>
            <a:r>
              <a:rPr lang="fr-FR" sz="1200" b="1" u="sng" dirty="0"/>
              <a:t>Enseignante de votre enfant </a:t>
            </a:r>
            <a:r>
              <a:rPr lang="fr-FR" sz="1200" dirty="0"/>
              <a:t>: Mme ______________</a:t>
            </a:r>
          </a:p>
          <a:p>
            <a:endParaRPr lang="fr-F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dirty="0"/>
              <a:t>Par le carnet de liaison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dirty="0"/>
              <a:t>Par le numéro de téléphone de l’école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dirty="0"/>
              <a:t>Par Klassroom (clé de la classe : </a:t>
            </a:r>
            <a:r>
              <a:rPr lang="fr-FR" sz="1200" b="1" dirty="0"/>
              <a:t>_______________</a:t>
            </a:r>
            <a:r>
              <a:rPr lang="fr-FR" sz="12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dirty="0"/>
              <a:t>Par mail : </a:t>
            </a:r>
            <a:r>
              <a:rPr lang="fr-FR" sz="1200" b="1" dirty="0"/>
              <a:t>_______________________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718B6CE-0647-40E3-949E-BCFF0DBF9D00}"/>
              </a:ext>
            </a:extLst>
          </p:cNvPr>
          <p:cNvSpPr txBox="1"/>
          <p:nvPr/>
        </p:nvSpPr>
        <p:spPr>
          <a:xfrm>
            <a:off x="684699" y="4671937"/>
            <a:ext cx="5165018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/>
              <a:t>Les devoirs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Lecture quotidienne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Vérifier le carnet de liaison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Vérifier le matériel une fois par mois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Signer les cahiers rapportés à la maison le week-end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499F0537-7F96-4509-BBBA-234BA29CC82C}"/>
              </a:ext>
            </a:extLst>
          </p:cNvPr>
          <p:cNvSpPr txBox="1"/>
          <p:nvPr/>
        </p:nvSpPr>
        <p:spPr>
          <a:xfrm>
            <a:off x="684699" y="3550066"/>
            <a:ext cx="516501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/>
              <a:t>Horaires de l’école</a:t>
            </a:r>
          </a:p>
          <a:p>
            <a:pPr algn="ctr"/>
            <a:endParaRPr lang="fr-FR" sz="1200" b="1" u="sng" dirty="0"/>
          </a:p>
          <a:p>
            <a:r>
              <a:rPr lang="fr-FR" sz="1600" b="1" u="sng" dirty="0"/>
              <a:t>Matin</a:t>
            </a:r>
            <a:r>
              <a:rPr lang="fr-FR" sz="1600" dirty="0"/>
              <a:t> : 8h20-8h30 / 11h45</a:t>
            </a:r>
          </a:p>
          <a:p>
            <a:r>
              <a:rPr lang="fr-FR" sz="1600" b="1" u="sng" dirty="0"/>
              <a:t>Après-midi</a:t>
            </a:r>
            <a:r>
              <a:rPr lang="fr-FR" sz="1600" dirty="0"/>
              <a:t> : 13h35-13h45 / 16h30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AAB21AF-B260-4F72-B21D-C774720FD051}"/>
              </a:ext>
            </a:extLst>
          </p:cNvPr>
          <p:cNvSpPr txBox="1"/>
          <p:nvPr/>
        </p:nvSpPr>
        <p:spPr>
          <a:xfrm>
            <a:off x="684699" y="5793808"/>
            <a:ext cx="5165018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/>
              <a:t>Dans le cartable de votre enfant</a:t>
            </a:r>
            <a:r>
              <a:rPr lang="fr-FR" sz="1200" dirty="0"/>
              <a:t> : </a:t>
            </a:r>
          </a:p>
          <a:p>
            <a:pPr algn="ctr"/>
            <a:endParaRPr lang="fr-FR" sz="1200" dirty="0"/>
          </a:p>
          <a:p>
            <a:pPr marL="285750" indent="-285750">
              <a:buFontTx/>
              <a:buChar char="-"/>
            </a:pPr>
            <a:r>
              <a:rPr lang="fr-FR" sz="1200" dirty="0"/>
              <a:t>Fournir une petite gourde ou petite bouteille d’eau pour les journées chaudes.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Préparer son agenda (enlever le coin) </a:t>
            </a:r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56FB3EF7-D2E2-C015-739D-B19A7EFBD0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9416" y="1933068"/>
            <a:ext cx="1238349" cy="839685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CE0AF67D-BC41-13BB-1F85-871239034392}"/>
              </a:ext>
            </a:extLst>
          </p:cNvPr>
          <p:cNvSpPr/>
          <p:nvPr/>
        </p:nvSpPr>
        <p:spPr>
          <a:xfrm>
            <a:off x="7017169" y="223214"/>
            <a:ext cx="5057821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/>
              <a:t>INSCRIPTION KLASSROOM</a:t>
            </a:r>
          </a:p>
          <a:p>
            <a:pPr algn="ctr"/>
            <a:endParaRPr lang="fr-FR" sz="1200" b="1" dirty="0"/>
          </a:p>
          <a:p>
            <a:pPr algn="just"/>
            <a:r>
              <a:rPr lang="fr-FR" sz="1200" dirty="0" err="1"/>
              <a:t>Aﬁn</a:t>
            </a:r>
            <a:r>
              <a:rPr lang="fr-FR" sz="1200" dirty="0"/>
              <a:t> de pouvoir communiquer avec vous plus facilement et de manière instantanée et sécurisée, j’utilise l’application </a:t>
            </a:r>
            <a:r>
              <a:rPr lang="fr-FR" sz="1200" dirty="0" err="1"/>
              <a:t>Klassroom</a:t>
            </a:r>
            <a:r>
              <a:rPr lang="fr-FR" sz="1200" dirty="0"/>
              <a:t>. 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 err="1"/>
              <a:t>Klassroom</a:t>
            </a:r>
            <a:r>
              <a:rPr lang="fr-FR" sz="1200" dirty="0"/>
              <a:t> me permet de vous tenir au courant des informations sur la vie de la classe en vous transmettant des messages, des photos, des vidéos, des documents à télécharger, des informations sur les prochains événements, etc. L’application vous permet aussi de nous signaler une absence, un retard, de demander un rendez-vous ou simplement de m’envoyer une question. </a:t>
            </a:r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</p:txBody>
      </p:sp>
      <p:pic>
        <p:nvPicPr>
          <p:cNvPr id="58" name="Espace réservé pour une image  5" descr="Amical, dessin animé, nombres, ensemble. Coloré, numérique, collage, nombre, caractères.">
            <a:extLst>
              <a:ext uri="{FF2B5EF4-FFF2-40B4-BE49-F238E27FC236}">
                <a16:creationId xmlns:a16="http://schemas.microsoft.com/office/drawing/2014/main" id="{C27AE647-632A-9743-C7EF-8F55A20E138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4970" y="348742"/>
            <a:ext cx="601071" cy="763360"/>
          </a:xfrm>
          <a:prstGeom prst="rect">
            <a:avLst/>
          </a:prstGeom>
        </p:spPr>
      </p:pic>
      <p:pic>
        <p:nvPicPr>
          <p:cNvPr id="59" name="Espace réservé pour une image  5" descr="Amical, dessin animé, nombres, ensemble. Coloré, numérique, collage, nombre, caractères.">
            <a:extLst>
              <a:ext uri="{FF2B5EF4-FFF2-40B4-BE49-F238E27FC236}">
                <a16:creationId xmlns:a16="http://schemas.microsoft.com/office/drawing/2014/main" id="{1E37C40C-A089-80FA-6D0A-BC337DD182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9885" y="4388817"/>
            <a:ext cx="601071" cy="646151"/>
          </a:xfrm>
          <a:prstGeom prst="rect">
            <a:avLst/>
          </a:prstGeom>
        </p:spPr>
      </p:pic>
      <p:sp>
        <p:nvSpPr>
          <p:cNvPr id="60" name="ZoneTexte 59">
            <a:extLst>
              <a:ext uri="{FF2B5EF4-FFF2-40B4-BE49-F238E27FC236}">
                <a16:creationId xmlns:a16="http://schemas.microsoft.com/office/drawing/2014/main" id="{FF9AFF12-0620-CEE0-1E4A-E8C60337EF38}"/>
              </a:ext>
            </a:extLst>
          </p:cNvPr>
          <p:cNvSpPr txBox="1"/>
          <p:nvPr/>
        </p:nvSpPr>
        <p:spPr>
          <a:xfrm>
            <a:off x="7017169" y="4387718"/>
            <a:ext cx="5057821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/>
              <a:t>Evaluations Nationales CP et remise des livrets</a:t>
            </a:r>
          </a:p>
          <a:p>
            <a:pPr algn="ctr"/>
            <a:endParaRPr lang="fr-FR" sz="1200" b="1" u="sng" dirty="0"/>
          </a:p>
          <a:p>
            <a:pPr marL="285750" indent="-285750">
              <a:buFontTx/>
              <a:buChar char="-"/>
            </a:pPr>
            <a:r>
              <a:rPr lang="fr-FR" sz="1200" dirty="0"/>
              <a:t>Première remise des livrets en main propre (fin janvier)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Deuxième livret rangé dans le cartable (fin juin)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2 sessions d’évaluations nationales (septembre et janvier) pour les CP, en septembre uniquement pour les CE1</a:t>
            </a:r>
          </a:p>
        </p:txBody>
      </p:sp>
      <p:pic>
        <p:nvPicPr>
          <p:cNvPr id="61" name="Espace réservé pour une image  5" descr="Amical, dessin animé, nombres, ensemble. Coloré, numérique, collage, nombre, caractères.">
            <a:extLst>
              <a:ext uri="{FF2B5EF4-FFF2-40B4-BE49-F238E27FC236}">
                <a16:creationId xmlns:a16="http://schemas.microsoft.com/office/drawing/2014/main" id="{E80D7BCB-111A-8E10-EEDD-92D3B0EBD6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62068" y="5660359"/>
            <a:ext cx="655101" cy="726666"/>
          </a:xfrm>
          <a:prstGeom prst="rect">
            <a:avLst/>
          </a:prstGeom>
        </p:spPr>
      </p:pic>
      <p:sp>
        <p:nvSpPr>
          <p:cNvPr id="62" name="ZoneTexte 61">
            <a:extLst>
              <a:ext uri="{FF2B5EF4-FFF2-40B4-BE49-F238E27FC236}">
                <a16:creationId xmlns:a16="http://schemas.microsoft.com/office/drawing/2014/main" id="{E1721249-5DFB-B096-E532-1B61FC7295F6}"/>
              </a:ext>
            </a:extLst>
          </p:cNvPr>
          <p:cNvSpPr txBox="1"/>
          <p:nvPr/>
        </p:nvSpPr>
        <p:spPr>
          <a:xfrm>
            <a:off x="6798816" y="6455470"/>
            <a:ext cx="52761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600" b="1" dirty="0"/>
              <a:t>____________________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B5899EA-A5B6-56C5-D807-4E4140C0BB01}"/>
              </a:ext>
            </a:extLst>
          </p:cNvPr>
          <p:cNvSpPr/>
          <p:nvPr/>
        </p:nvSpPr>
        <p:spPr>
          <a:xfrm>
            <a:off x="7017169" y="5796487"/>
            <a:ext cx="506080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b="1" dirty="0"/>
              <a:t>Mon enfant est absent ? </a:t>
            </a:r>
          </a:p>
          <a:p>
            <a:pPr algn="just"/>
            <a:r>
              <a:rPr lang="fr-FR" sz="1400" dirty="0"/>
              <a:t>=&gt; J’envoie un mail / message sur Klassroom à l’enseignante. </a:t>
            </a:r>
          </a:p>
        </p:txBody>
      </p:sp>
      <p:graphicFrame>
        <p:nvGraphicFramePr>
          <p:cNvPr id="65" name="Objet 64">
            <a:extLst>
              <a:ext uri="{FF2B5EF4-FFF2-40B4-BE49-F238E27FC236}">
                <a16:creationId xmlns:a16="http://schemas.microsoft.com/office/drawing/2014/main" id="{AAF12886-4255-0F6B-BFDB-16DE17B649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22502" y="2317975"/>
          <a:ext cx="2190321" cy="1844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11" imgW="1828800" imgH="1539360" progId="PBrush">
                  <p:embed/>
                </p:oleObj>
              </mc:Choice>
              <mc:Fallback>
                <p:oleObj name="Bitmap Image" r:id="rId11" imgW="1828800" imgH="1539360" progId="PBrush">
                  <p:embed/>
                  <p:pic>
                    <p:nvPicPr>
                      <p:cNvPr id="65" name="Objet 64">
                        <a:extLst>
                          <a:ext uri="{FF2B5EF4-FFF2-40B4-BE49-F238E27FC236}">
                            <a16:creationId xmlns:a16="http://schemas.microsoft.com/office/drawing/2014/main" id="{AAF12886-4255-0F6B-BFDB-16DE17B649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522502" y="2317975"/>
                        <a:ext cx="2190321" cy="1844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59495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PresentationFormat>Grand écran</PresentationFormat>
  <Paragraphs>50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Jokerman</vt:lpstr>
      <vt:lpstr>Wingdings</vt:lpstr>
      <vt:lpstr>Thème Office</vt:lpstr>
      <vt:lpstr>Bitmap Image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2022-08-09T12:08:12Z</dcterms:created>
  <dcterms:modified xsi:type="dcterms:W3CDTF">2022-08-09T12:08:41Z</dcterms:modified>
</cp:coreProperties>
</file>