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0" r:id="rId6"/>
    <p:sldId id="261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B2CD5-DFBE-460C-A4F4-6798B1C4D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4BEE69-E6BB-4720-9C41-96A0999AB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2A9913-91DD-4454-AD75-28B687D5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731CB0-DC48-4D2A-AE85-DAF4B2DA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86D55-2753-4832-8E63-47973D23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0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3F4E2-8B03-433A-A30A-5E0FDAD8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76AE82-F1B5-4E98-913E-7ADD5343D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7D43C-E17F-433F-BEC1-E164A066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E08CA-1C02-427B-A7CF-D0B62D4D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899CA-D471-44AE-8931-15DD39AF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A44D11-29CC-442F-B8BF-C4AF75D9F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809DA6-332B-4AB1-8323-18FF2B88E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A5349-1F37-4F4B-BB84-459CF5B8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83213-7191-4D55-A889-7D9785FE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72B25-F3B7-4D4F-9AC9-A46B80E4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0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6ED53-06AA-4D22-A105-B8252566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31917F-C148-4871-8794-1B25B6FEA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4C59A6-9983-453D-8D18-55B9502A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A24A4-EEB3-4B78-AC47-676E798F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801A9F-7EB0-4D6B-B80B-44FF49C0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63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C99C0-114F-4C6C-8E2F-8562D6D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0664A-024E-412D-AE92-417F71A1A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53EA44-E9ED-4FCF-9169-917C2537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3F5141-0E79-4566-8C18-493554B5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27458-BB0D-4961-8126-AF82E7C0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2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97159-50BA-489E-B09B-BB6386DB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54134A-05C3-471D-A184-0BBA93603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17AB76-B6C8-4175-84C2-1A3392DF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ABBA6-2D4B-4D0C-B7E7-A39B1991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35CC7-4DE3-4AD1-A6C2-5DB4012B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FD337E-C45F-43DC-8F18-1F91230A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18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704B0-8E9D-46F3-9388-673086B8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4AE16-7B4B-464C-A892-1DCCA311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996F45-040D-4B9F-AABC-A8E84F77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4523AF-5B25-4AA4-BDE4-5FE99FBE0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40FEDE-85A3-46A0-82D6-267FAD157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F3D743-842F-4F62-9B61-1701D1EC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A711C4-2056-4320-AF95-5E341D37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7CDBA5-FE5B-4E81-8B75-64C9C363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30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25762-6526-4246-AB02-629FF603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11949-908F-4489-B686-6F8BB611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D7C0FD-9CD5-40F8-AF5D-824EF949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B3A64D-3FCD-43C0-B936-B7CE992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7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6869C6-1C59-4899-97A6-FAB1FF66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1FF8C6-3D65-4D99-B94D-FAC26C08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C5842-8313-4076-B64B-C722BCB3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975CD-A182-4D5F-8849-5E6AD459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AD562-401F-4055-B437-0997D65C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75CBAB-EB96-4279-BBBB-3AA6870AE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1DC128-FEFD-43BD-AA17-3D81A6D6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6A221D-35F1-4F7D-BA98-05F781BC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6DCE32-FB34-455B-92DE-0FE69AC1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79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52232-6B2A-4DBE-8A6E-8A555B2F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D06C35-1B38-49EF-BDEA-34CBDB346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0AC18-C7C5-4D6D-92C3-FF5F3B74A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043C86-50DC-4770-A280-C7A96D7F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54D5E0-1A23-45F4-8FB7-AE368D9C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55666-E57F-4141-A8BF-A2C5CBE0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B0822C-63EE-4490-BA0C-CA16DAC4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E4531A-1D23-4BC8-BE71-7AB7BDDD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20B9D-BBBC-4326-8987-4A753DC8B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5CBD-84C2-4473-98E0-49E3471F63E0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745C2-A769-462D-A07D-2BFDD801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25431-FD6E-48D0-9C36-871F32276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5C4D-0876-4B2C-9B45-E05FA8267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02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A8E506-9D88-40C1-B5F1-0DB531E91436}"/>
              </a:ext>
            </a:extLst>
          </p:cNvPr>
          <p:cNvSpPr/>
          <p:nvPr/>
        </p:nvSpPr>
        <p:spPr>
          <a:xfrm>
            <a:off x="2495943" y="11635"/>
            <a:ext cx="2392389" cy="3388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1AD65B-4C07-4C3A-A31F-EC3650FA5FFE}"/>
              </a:ext>
            </a:extLst>
          </p:cNvPr>
          <p:cNvSpPr txBox="1"/>
          <p:nvPr/>
        </p:nvSpPr>
        <p:spPr>
          <a:xfrm>
            <a:off x="2504839" y="373657"/>
            <a:ext cx="2381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PASSEPORT</a:t>
            </a:r>
          </a:p>
        </p:txBody>
      </p:sp>
      <p:pic>
        <p:nvPicPr>
          <p:cNvPr id="8" name="Graphique 7" descr="Globe terrestre : Europe et Afrique">
            <a:extLst>
              <a:ext uri="{FF2B5EF4-FFF2-40B4-BE49-F238E27FC236}">
                <a16:creationId xmlns:a16="http://schemas.microsoft.com/office/drawing/2014/main" id="{C82A9C37-6EDB-45FB-A3AB-6B86FD1EB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7853" y="1085302"/>
            <a:ext cx="1651830" cy="16518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10EF29-96CC-4FE6-839A-93BA8DEFCB68}"/>
              </a:ext>
            </a:extLst>
          </p:cNvPr>
          <p:cNvSpPr txBox="1"/>
          <p:nvPr/>
        </p:nvSpPr>
        <p:spPr>
          <a:xfrm>
            <a:off x="3035836" y="3009827"/>
            <a:ext cx="1745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Classe de Mme Maicresse.fr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1124-F44E-4F5D-8D2A-3F79A76CBE7A}"/>
              </a:ext>
            </a:extLst>
          </p:cNvPr>
          <p:cNvSpPr/>
          <p:nvPr/>
        </p:nvSpPr>
        <p:spPr>
          <a:xfrm>
            <a:off x="69570" y="10693"/>
            <a:ext cx="2392389" cy="3388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94E33-2482-4AE5-BA66-6AB319CD8E90}"/>
              </a:ext>
            </a:extLst>
          </p:cNvPr>
          <p:cNvSpPr/>
          <p:nvPr/>
        </p:nvSpPr>
        <p:spPr>
          <a:xfrm>
            <a:off x="7509463" y="12870"/>
            <a:ext cx="2392389" cy="3388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40F855-CA8A-4EC3-8EFF-7D4A439C64AA}"/>
              </a:ext>
            </a:extLst>
          </p:cNvPr>
          <p:cNvSpPr/>
          <p:nvPr/>
        </p:nvSpPr>
        <p:spPr>
          <a:xfrm>
            <a:off x="5091278" y="10692"/>
            <a:ext cx="2392389" cy="3388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4B9A34-CDE5-4563-AAF3-9C8915293647}"/>
              </a:ext>
            </a:extLst>
          </p:cNvPr>
          <p:cNvSpPr/>
          <p:nvPr/>
        </p:nvSpPr>
        <p:spPr>
          <a:xfrm>
            <a:off x="5264548" y="276958"/>
            <a:ext cx="908938" cy="10925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A5CDE1-A329-4E16-9177-884C2F5F3A1B}"/>
              </a:ext>
            </a:extLst>
          </p:cNvPr>
          <p:cNvSpPr txBox="1"/>
          <p:nvPr/>
        </p:nvSpPr>
        <p:spPr>
          <a:xfrm>
            <a:off x="5329239" y="581807"/>
            <a:ext cx="74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44F55F-AF88-4B34-A2D9-DCB63D72B2A9}"/>
              </a:ext>
            </a:extLst>
          </p:cNvPr>
          <p:cNvSpPr/>
          <p:nvPr/>
        </p:nvSpPr>
        <p:spPr>
          <a:xfrm>
            <a:off x="5257130" y="1543349"/>
            <a:ext cx="22721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/>
              <a:t>Nom : ___________________________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Prénom : _________________________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Date de naissance : ________________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Adresse : _________________________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________________________________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Taille : __________________________</a:t>
            </a:r>
          </a:p>
        </p:txBody>
      </p:sp>
      <p:pic>
        <p:nvPicPr>
          <p:cNvPr id="21" name="Graphique 20" descr="Rose des vents">
            <a:extLst>
              <a:ext uri="{FF2B5EF4-FFF2-40B4-BE49-F238E27FC236}">
                <a16:creationId xmlns:a16="http://schemas.microsoft.com/office/drawing/2014/main" id="{C1AD9CF4-96C2-4A9F-8333-A924FC61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7472" y="212389"/>
            <a:ext cx="1129263" cy="1129263"/>
          </a:xfrm>
          <a:prstGeom prst="rect">
            <a:avLst/>
          </a:prstGeom>
        </p:spPr>
      </p:pic>
      <p:pic>
        <p:nvPicPr>
          <p:cNvPr id="25" name="Graphique 24" descr="Squelette">
            <a:extLst>
              <a:ext uri="{FF2B5EF4-FFF2-40B4-BE49-F238E27FC236}">
                <a16:creationId xmlns:a16="http://schemas.microsoft.com/office/drawing/2014/main" id="{4A271A6B-DA9E-4A62-A98A-F405D9FAE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7138" y="3071546"/>
            <a:ext cx="259401" cy="259401"/>
          </a:xfrm>
          <a:prstGeom prst="rect">
            <a:avLst/>
          </a:prstGeom>
        </p:spPr>
      </p:pic>
      <p:pic>
        <p:nvPicPr>
          <p:cNvPr id="27" name="Graphique 26" descr="Maison">
            <a:extLst>
              <a:ext uri="{FF2B5EF4-FFF2-40B4-BE49-F238E27FC236}">
                <a16:creationId xmlns:a16="http://schemas.microsoft.com/office/drawing/2014/main" id="{5622FBC5-159A-4AFE-BB24-20D5CF723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7074" y="2446533"/>
            <a:ext cx="199530" cy="199530"/>
          </a:xfrm>
          <a:prstGeom prst="rect">
            <a:avLst/>
          </a:prstGeom>
        </p:spPr>
      </p:pic>
      <p:pic>
        <p:nvPicPr>
          <p:cNvPr id="29" name="Graphique 28" descr="Gâteau">
            <a:extLst>
              <a:ext uri="{FF2B5EF4-FFF2-40B4-BE49-F238E27FC236}">
                <a16:creationId xmlns:a16="http://schemas.microsoft.com/office/drawing/2014/main" id="{A5397D25-0810-4CE4-8575-777FC4F40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7074" y="2146155"/>
            <a:ext cx="199530" cy="199530"/>
          </a:xfrm>
          <a:prstGeom prst="rect">
            <a:avLst/>
          </a:prstGeom>
        </p:spPr>
      </p:pic>
      <p:pic>
        <p:nvPicPr>
          <p:cNvPr id="43" name="Graphique 42" descr="Empreintes de pattes">
            <a:extLst>
              <a:ext uri="{FF2B5EF4-FFF2-40B4-BE49-F238E27FC236}">
                <a16:creationId xmlns:a16="http://schemas.microsoft.com/office/drawing/2014/main" id="{37FB3250-CB2E-4955-A11C-E207D8BFB1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10103" y="387834"/>
            <a:ext cx="192044" cy="171565"/>
          </a:xfrm>
          <a:prstGeom prst="rect">
            <a:avLst/>
          </a:prstGeom>
        </p:spPr>
      </p:pic>
      <p:pic>
        <p:nvPicPr>
          <p:cNvPr id="45" name="Graphique 44" descr="Couverts de table ">
            <a:extLst>
              <a:ext uri="{FF2B5EF4-FFF2-40B4-BE49-F238E27FC236}">
                <a16:creationId xmlns:a16="http://schemas.microsoft.com/office/drawing/2014/main" id="{C86E096E-A54F-4E05-9676-F1A7DF570D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11537" y="634077"/>
            <a:ext cx="223876" cy="223876"/>
          </a:xfrm>
          <a:prstGeom prst="rect">
            <a:avLst/>
          </a:prstGeom>
        </p:spPr>
      </p:pic>
      <p:pic>
        <p:nvPicPr>
          <p:cNvPr id="47" name="Graphique 46" descr="Pièces de puzzle">
            <a:extLst>
              <a:ext uri="{FF2B5EF4-FFF2-40B4-BE49-F238E27FC236}">
                <a16:creationId xmlns:a16="http://schemas.microsoft.com/office/drawing/2014/main" id="{469D6D0F-613E-43C7-93C5-6997FFE77F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35595" y="882794"/>
            <a:ext cx="211675" cy="211675"/>
          </a:xfrm>
          <a:prstGeom prst="rect">
            <a:avLst/>
          </a:prstGeom>
        </p:spPr>
      </p:pic>
      <p:pic>
        <p:nvPicPr>
          <p:cNvPr id="49" name="Graphique 48" descr="Balles de sport">
            <a:extLst>
              <a:ext uri="{FF2B5EF4-FFF2-40B4-BE49-F238E27FC236}">
                <a16:creationId xmlns:a16="http://schemas.microsoft.com/office/drawing/2014/main" id="{5587D60A-BAA7-4A4F-818C-AEB47D70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23586" y="1128941"/>
            <a:ext cx="211675" cy="211675"/>
          </a:xfrm>
          <a:prstGeom prst="rect">
            <a:avLst/>
          </a:prstGeom>
        </p:spPr>
      </p:pic>
      <p:pic>
        <p:nvPicPr>
          <p:cNvPr id="51" name="Graphique 50" descr="Appareil photo">
            <a:extLst>
              <a:ext uri="{FF2B5EF4-FFF2-40B4-BE49-F238E27FC236}">
                <a16:creationId xmlns:a16="http://schemas.microsoft.com/office/drawing/2014/main" id="{511B2365-D1B1-4F29-8D74-B5CB091D54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51292" y="48049"/>
            <a:ext cx="211675" cy="211675"/>
          </a:xfrm>
          <a:prstGeom prst="rect">
            <a:avLst/>
          </a:prstGeom>
        </p:spPr>
      </p:pic>
      <p:pic>
        <p:nvPicPr>
          <p:cNvPr id="53" name="Graphique 52" descr="Voiture">
            <a:extLst>
              <a:ext uri="{FF2B5EF4-FFF2-40B4-BE49-F238E27FC236}">
                <a16:creationId xmlns:a16="http://schemas.microsoft.com/office/drawing/2014/main" id="{1CD86B41-A64E-4064-99F2-5583E888AB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74703" y="2125986"/>
            <a:ext cx="211675" cy="211675"/>
          </a:xfrm>
          <a:prstGeom prst="rect">
            <a:avLst/>
          </a:prstGeom>
        </p:spPr>
      </p:pic>
      <p:pic>
        <p:nvPicPr>
          <p:cNvPr id="55" name="Graphique 54" descr="Camion">
            <a:extLst>
              <a:ext uri="{FF2B5EF4-FFF2-40B4-BE49-F238E27FC236}">
                <a16:creationId xmlns:a16="http://schemas.microsoft.com/office/drawing/2014/main" id="{1C8FDC37-2B52-41B5-BE9F-175B076AC6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74703" y="2378315"/>
            <a:ext cx="211675" cy="211675"/>
          </a:xfrm>
          <a:prstGeom prst="rect">
            <a:avLst/>
          </a:prstGeom>
        </p:spPr>
      </p:pic>
      <p:pic>
        <p:nvPicPr>
          <p:cNvPr id="57" name="Graphique 56" descr="Moto">
            <a:extLst>
              <a:ext uri="{FF2B5EF4-FFF2-40B4-BE49-F238E27FC236}">
                <a16:creationId xmlns:a16="http://schemas.microsoft.com/office/drawing/2014/main" id="{1B4F7CFD-9140-4B1F-B60E-B64E5E324B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52009" y="2598884"/>
            <a:ext cx="211675" cy="211675"/>
          </a:xfrm>
          <a:prstGeom prst="rect">
            <a:avLst/>
          </a:prstGeom>
        </p:spPr>
      </p:pic>
      <p:pic>
        <p:nvPicPr>
          <p:cNvPr id="59" name="Graphique 58" descr="Bus">
            <a:extLst>
              <a:ext uri="{FF2B5EF4-FFF2-40B4-BE49-F238E27FC236}">
                <a16:creationId xmlns:a16="http://schemas.microsoft.com/office/drawing/2014/main" id="{E973A65B-9E3D-4922-B518-7F69361076F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752009" y="2838692"/>
            <a:ext cx="211675" cy="211675"/>
          </a:xfrm>
          <a:prstGeom prst="rect">
            <a:avLst/>
          </a:prstGeom>
        </p:spPr>
      </p:pic>
      <p:pic>
        <p:nvPicPr>
          <p:cNvPr id="61" name="Graphique 60" descr="Taxi">
            <a:extLst>
              <a:ext uri="{FF2B5EF4-FFF2-40B4-BE49-F238E27FC236}">
                <a16:creationId xmlns:a16="http://schemas.microsoft.com/office/drawing/2014/main" id="{D438FB79-BFB8-4E6C-9552-C4BE0123077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968502" y="2121324"/>
            <a:ext cx="211675" cy="211675"/>
          </a:xfrm>
          <a:prstGeom prst="rect">
            <a:avLst/>
          </a:prstGeom>
        </p:spPr>
      </p:pic>
      <p:pic>
        <p:nvPicPr>
          <p:cNvPr id="63" name="Graphique 62" descr="Tramway">
            <a:extLst>
              <a:ext uri="{FF2B5EF4-FFF2-40B4-BE49-F238E27FC236}">
                <a16:creationId xmlns:a16="http://schemas.microsoft.com/office/drawing/2014/main" id="{7DBFCF6A-A6A3-4BEE-8571-AEF37130D57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968502" y="2354649"/>
            <a:ext cx="211675" cy="211675"/>
          </a:xfrm>
          <a:prstGeom prst="rect">
            <a:avLst/>
          </a:prstGeom>
        </p:spPr>
      </p:pic>
      <p:pic>
        <p:nvPicPr>
          <p:cNvPr id="65" name="Graphique 64" descr="Hélicoptère">
            <a:extLst>
              <a:ext uri="{FF2B5EF4-FFF2-40B4-BE49-F238E27FC236}">
                <a16:creationId xmlns:a16="http://schemas.microsoft.com/office/drawing/2014/main" id="{E86D77B3-5577-4FE2-B885-9118F687D61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68502" y="2595217"/>
            <a:ext cx="211675" cy="211675"/>
          </a:xfrm>
          <a:prstGeom prst="rect">
            <a:avLst/>
          </a:prstGeom>
        </p:spPr>
      </p:pic>
      <p:pic>
        <p:nvPicPr>
          <p:cNvPr id="67" name="Graphique 66" descr="Avion">
            <a:extLst>
              <a:ext uri="{FF2B5EF4-FFF2-40B4-BE49-F238E27FC236}">
                <a16:creationId xmlns:a16="http://schemas.microsoft.com/office/drawing/2014/main" id="{E29E7550-5262-4299-B7C1-435E82F0021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968502" y="2835024"/>
            <a:ext cx="211675" cy="211675"/>
          </a:xfrm>
          <a:prstGeom prst="rect">
            <a:avLst/>
          </a:prstGeom>
        </p:spPr>
      </p:pic>
      <p:pic>
        <p:nvPicPr>
          <p:cNvPr id="69" name="Graphique 68" descr="Montgolfière ">
            <a:extLst>
              <a:ext uri="{FF2B5EF4-FFF2-40B4-BE49-F238E27FC236}">
                <a16:creationId xmlns:a16="http://schemas.microsoft.com/office/drawing/2014/main" id="{949EE5F5-AA00-4598-A988-3160A98E21A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752008" y="3094445"/>
            <a:ext cx="211675" cy="211675"/>
          </a:xfrm>
          <a:prstGeom prst="rect">
            <a:avLst/>
          </a:prstGeom>
        </p:spPr>
      </p:pic>
      <p:pic>
        <p:nvPicPr>
          <p:cNvPr id="71" name="Graphique 70" descr="Remorqueur">
            <a:extLst>
              <a:ext uri="{FF2B5EF4-FFF2-40B4-BE49-F238E27FC236}">
                <a16:creationId xmlns:a16="http://schemas.microsoft.com/office/drawing/2014/main" id="{E7F5DB16-05C3-46F0-A86D-BE96DA7C397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972685" y="3099254"/>
            <a:ext cx="211675" cy="211675"/>
          </a:xfrm>
          <a:prstGeom prst="rect">
            <a:avLst/>
          </a:prstGeom>
        </p:spPr>
      </p:pic>
      <p:pic>
        <p:nvPicPr>
          <p:cNvPr id="73" name="Graphique 72" descr="Plouf">
            <a:extLst>
              <a:ext uri="{FF2B5EF4-FFF2-40B4-BE49-F238E27FC236}">
                <a16:creationId xmlns:a16="http://schemas.microsoft.com/office/drawing/2014/main" id="{0C54F0C7-482A-4A07-94AB-5A2339B0944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578854" y="118513"/>
            <a:ext cx="194376" cy="194376"/>
          </a:xfrm>
          <a:prstGeom prst="rect">
            <a:avLst/>
          </a:prstGeom>
        </p:spPr>
      </p:pic>
      <p:pic>
        <p:nvPicPr>
          <p:cNvPr id="75" name="Graphique 74" descr="Pinceau">
            <a:extLst>
              <a:ext uri="{FF2B5EF4-FFF2-40B4-BE49-F238E27FC236}">
                <a16:creationId xmlns:a16="http://schemas.microsoft.com/office/drawing/2014/main" id="{BCF01A81-FE3E-4B09-B02B-BE9F73EA107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742901" y="11240"/>
            <a:ext cx="194376" cy="194376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4C27F4C-CA20-43E6-A54E-6ACEE3839231}"/>
              </a:ext>
            </a:extLst>
          </p:cNvPr>
          <p:cNvSpPr/>
          <p:nvPr/>
        </p:nvSpPr>
        <p:spPr>
          <a:xfrm>
            <a:off x="7637334" y="2190789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78796F8-65A2-4673-BB54-0E05C9AC68A0}"/>
              </a:ext>
            </a:extLst>
          </p:cNvPr>
          <p:cNvSpPr/>
          <p:nvPr/>
        </p:nvSpPr>
        <p:spPr>
          <a:xfrm>
            <a:off x="7635524" y="2444934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D18D20-FBD0-4EC2-8B77-C8FB4611D838}"/>
              </a:ext>
            </a:extLst>
          </p:cNvPr>
          <p:cNvSpPr/>
          <p:nvPr/>
        </p:nvSpPr>
        <p:spPr>
          <a:xfrm>
            <a:off x="7629707" y="2687765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E500C8-E666-4433-8B4F-27E2AF3F9536}"/>
              </a:ext>
            </a:extLst>
          </p:cNvPr>
          <p:cNvSpPr/>
          <p:nvPr/>
        </p:nvSpPr>
        <p:spPr>
          <a:xfrm>
            <a:off x="7629706" y="2918229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96D217B-B637-409F-92B6-A1A0715E7BC0}"/>
              </a:ext>
            </a:extLst>
          </p:cNvPr>
          <p:cNvSpPr/>
          <p:nvPr/>
        </p:nvSpPr>
        <p:spPr>
          <a:xfrm>
            <a:off x="7633233" y="3184741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BD054D4-7713-4875-9EC8-5FEAFD15D3CD}"/>
              </a:ext>
            </a:extLst>
          </p:cNvPr>
          <p:cNvSpPr/>
          <p:nvPr/>
        </p:nvSpPr>
        <p:spPr>
          <a:xfrm>
            <a:off x="8864562" y="2190408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A0FF2C6-9816-44D6-B5D2-DE67E49086F8}"/>
              </a:ext>
            </a:extLst>
          </p:cNvPr>
          <p:cNvSpPr/>
          <p:nvPr/>
        </p:nvSpPr>
        <p:spPr>
          <a:xfrm>
            <a:off x="8862752" y="2444553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A9ECD8-F1EA-4849-8E2A-370548AEAB1B}"/>
              </a:ext>
            </a:extLst>
          </p:cNvPr>
          <p:cNvSpPr/>
          <p:nvPr/>
        </p:nvSpPr>
        <p:spPr>
          <a:xfrm>
            <a:off x="8856935" y="2687384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C8FBA1-F8B6-4143-A0B0-B5A2396215E9}"/>
              </a:ext>
            </a:extLst>
          </p:cNvPr>
          <p:cNvSpPr/>
          <p:nvPr/>
        </p:nvSpPr>
        <p:spPr>
          <a:xfrm>
            <a:off x="8856934" y="2917848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DBB57B-0521-4C70-A2A7-65AEDB1D56B5}"/>
              </a:ext>
            </a:extLst>
          </p:cNvPr>
          <p:cNvSpPr/>
          <p:nvPr/>
        </p:nvSpPr>
        <p:spPr>
          <a:xfrm>
            <a:off x="8860461" y="3184360"/>
            <a:ext cx="77583" cy="75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286C996-1E5A-4ACE-BE78-F29ECCA2B622}"/>
              </a:ext>
            </a:extLst>
          </p:cNvPr>
          <p:cNvSpPr txBox="1"/>
          <p:nvPr/>
        </p:nvSpPr>
        <p:spPr>
          <a:xfrm>
            <a:off x="7925201" y="2130301"/>
            <a:ext cx="758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Voiture</a:t>
            </a:r>
          </a:p>
          <a:p>
            <a:endParaRPr lang="fr-FR" sz="800" dirty="0"/>
          </a:p>
          <a:p>
            <a:r>
              <a:rPr lang="fr-FR" sz="800" dirty="0"/>
              <a:t>Camion</a:t>
            </a:r>
          </a:p>
          <a:p>
            <a:endParaRPr lang="fr-FR" sz="800" dirty="0"/>
          </a:p>
          <a:p>
            <a:r>
              <a:rPr lang="fr-FR" sz="800" dirty="0"/>
              <a:t>Moto</a:t>
            </a:r>
          </a:p>
          <a:p>
            <a:endParaRPr lang="fr-FR" sz="800" dirty="0"/>
          </a:p>
          <a:p>
            <a:r>
              <a:rPr lang="fr-FR" sz="800" dirty="0"/>
              <a:t>Car</a:t>
            </a:r>
          </a:p>
          <a:p>
            <a:endParaRPr lang="fr-FR" sz="800" dirty="0"/>
          </a:p>
          <a:p>
            <a:r>
              <a:rPr lang="fr-FR" sz="800" dirty="0"/>
              <a:t>Montgolfière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B9DD1E7-291D-4EB8-89D7-22EFAF571390}"/>
              </a:ext>
            </a:extLst>
          </p:cNvPr>
          <p:cNvSpPr txBox="1"/>
          <p:nvPr/>
        </p:nvSpPr>
        <p:spPr>
          <a:xfrm>
            <a:off x="9128947" y="2130301"/>
            <a:ext cx="671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Taxi</a:t>
            </a:r>
          </a:p>
          <a:p>
            <a:endParaRPr lang="fr-FR" sz="800" dirty="0"/>
          </a:p>
          <a:p>
            <a:r>
              <a:rPr lang="fr-FR" sz="800" dirty="0"/>
              <a:t>Train</a:t>
            </a:r>
          </a:p>
          <a:p>
            <a:endParaRPr lang="fr-FR" sz="800" dirty="0"/>
          </a:p>
          <a:p>
            <a:r>
              <a:rPr lang="fr-FR" sz="800" dirty="0"/>
              <a:t>Hélicoptère</a:t>
            </a:r>
          </a:p>
          <a:p>
            <a:endParaRPr lang="fr-FR" sz="800" dirty="0"/>
          </a:p>
          <a:p>
            <a:r>
              <a:rPr lang="fr-FR" sz="800" dirty="0"/>
              <a:t>Avion</a:t>
            </a:r>
          </a:p>
          <a:p>
            <a:endParaRPr lang="fr-FR" sz="800" dirty="0"/>
          </a:p>
          <a:p>
            <a:r>
              <a:rPr lang="fr-FR" sz="800" dirty="0"/>
              <a:t>Bateau  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5B2D7DC-6243-4195-9C48-D7A8860CC67D}"/>
              </a:ext>
            </a:extLst>
          </p:cNvPr>
          <p:cNvSpPr txBox="1"/>
          <p:nvPr/>
        </p:nvSpPr>
        <p:spPr>
          <a:xfrm>
            <a:off x="7865124" y="153444"/>
            <a:ext cx="206659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Ma couleur préférée : _________________</a:t>
            </a:r>
          </a:p>
          <a:p>
            <a:endParaRPr lang="fr-FR" sz="800" dirty="0"/>
          </a:p>
          <a:p>
            <a:r>
              <a:rPr lang="fr-FR" sz="800" dirty="0"/>
              <a:t>Mon animal préféré : _________________</a:t>
            </a:r>
          </a:p>
          <a:p>
            <a:endParaRPr lang="fr-FR" sz="800" dirty="0"/>
          </a:p>
          <a:p>
            <a:r>
              <a:rPr lang="fr-FR" sz="800" dirty="0"/>
              <a:t>Mon plat préféré : ___________________</a:t>
            </a:r>
          </a:p>
          <a:p>
            <a:endParaRPr lang="fr-FR" sz="800" dirty="0"/>
          </a:p>
          <a:p>
            <a:r>
              <a:rPr lang="fr-FR" sz="800" dirty="0"/>
              <a:t>Mon loisir préféré : __________________</a:t>
            </a:r>
          </a:p>
          <a:p>
            <a:endParaRPr lang="fr-FR" sz="800" dirty="0"/>
          </a:p>
          <a:p>
            <a:r>
              <a:rPr lang="fr-FR" sz="800" dirty="0"/>
              <a:t>Mon sport préféré : _________________</a:t>
            </a:r>
          </a:p>
          <a:p>
            <a:endParaRPr lang="fr-FR" sz="800" dirty="0"/>
          </a:p>
          <a:p>
            <a:r>
              <a:rPr lang="fr-FR" sz="800" dirty="0"/>
              <a:t>Quand je serai grand(e), </a:t>
            </a:r>
          </a:p>
          <a:p>
            <a:endParaRPr lang="fr-FR" sz="800" dirty="0"/>
          </a:p>
          <a:p>
            <a:r>
              <a:rPr lang="fr-FR" sz="800" dirty="0"/>
              <a:t>je serai _____________________________ </a:t>
            </a:r>
          </a:p>
        </p:txBody>
      </p:sp>
      <p:pic>
        <p:nvPicPr>
          <p:cNvPr id="90" name="Graphique 89" descr="Employé(e) de bureau">
            <a:extLst>
              <a:ext uri="{FF2B5EF4-FFF2-40B4-BE49-F238E27FC236}">
                <a16:creationId xmlns:a16="http://schemas.microsoft.com/office/drawing/2014/main" id="{D61CEDE5-37AD-4563-BE64-01C0E265CC9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642700" y="1388902"/>
            <a:ext cx="194375" cy="19437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CF7525E6-309D-45BD-9902-C5371227E152}"/>
              </a:ext>
            </a:extLst>
          </p:cNvPr>
          <p:cNvSpPr txBox="1"/>
          <p:nvPr/>
        </p:nvSpPr>
        <p:spPr>
          <a:xfrm>
            <a:off x="7524629" y="1936357"/>
            <a:ext cx="1598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/>
              <a:t>Je suis déjà monté(e) dans / sur : </a:t>
            </a:r>
          </a:p>
        </p:txBody>
      </p:sp>
    </p:spTree>
    <p:extLst>
      <p:ext uri="{BB962C8B-B14F-4D97-AF65-F5344CB8AC3E}">
        <p14:creationId xmlns:p14="http://schemas.microsoft.com/office/powerpoint/2010/main" val="369298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B977EB-85E6-4411-8774-BCDD0B1C6FAC}"/>
              </a:ext>
            </a:extLst>
          </p:cNvPr>
          <p:cNvSpPr/>
          <p:nvPr/>
        </p:nvSpPr>
        <p:spPr>
          <a:xfrm>
            <a:off x="67991" y="3426884"/>
            <a:ext cx="2392389" cy="3388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07E31C-9A53-4F41-880F-531C22585524}"/>
              </a:ext>
            </a:extLst>
          </p:cNvPr>
          <p:cNvSpPr txBox="1"/>
          <p:nvPr/>
        </p:nvSpPr>
        <p:spPr>
          <a:xfrm>
            <a:off x="5072686" y="47204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96D96-DB0D-4598-8B64-87F164886C14}"/>
              </a:ext>
            </a:extLst>
          </p:cNvPr>
          <p:cNvSpPr/>
          <p:nvPr/>
        </p:nvSpPr>
        <p:spPr>
          <a:xfrm rot="5400000">
            <a:off x="1988216" y="3925019"/>
            <a:ext cx="3388658" cy="2392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A63C59-E508-42E6-8C1A-5986EB505EF9}"/>
              </a:ext>
            </a:extLst>
          </p:cNvPr>
          <p:cNvSpPr txBox="1"/>
          <p:nvPr/>
        </p:nvSpPr>
        <p:spPr>
          <a:xfrm rot="16200000">
            <a:off x="-626637" y="4995939"/>
            <a:ext cx="1652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 route vers l’Asie !</a:t>
            </a:r>
          </a:p>
        </p:txBody>
      </p:sp>
      <p:pic>
        <p:nvPicPr>
          <p:cNvPr id="13" name="Espace réservé pour une image  5" descr="Présentation1 - PowerPoint">
            <a:extLst>
              <a:ext uri="{FF2B5EF4-FFF2-40B4-BE49-F238E27FC236}">
                <a16:creationId xmlns:a16="http://schemas.microsoft.com/office/drawing/2014/main" id="{1EC373AD-6D68-4F4A-B33B-DC3C7089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055667" y="4017297"/>
            <a:ext cx="3278242" cy="2265062"/>
          </a:xfrm>
          <a:prstGeom prst="rect">
            <a:avLst/>
          </a:prstGeom>
        </p:spPr>
      </p:pic>
      <p:pic>
        <p:nvPicPr>
          <p:cNvPr id="15" name="Espace réservé pour une image  5" descr="Carte du monde à imprimer en A3, A4 et grand format (pdf et image)">
            <a:extLst>
              <a:ext uri="{FF2B5EF4-FFF2-40B4-BE49-F238E27FC236}">
                <a16:creationId xmlns:a16="http://schemas.microsoft.com/office/drawing/2014/main" id="{5A0D4A88-E1A6-4D5B-A975-8714D05A5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248948" y="4146705"/>
            <a:ext cx="3242558" cy="19490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200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99B488-49D2-459F-9EB4-B4461B61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3247" y="1044241"/>
            <a:ext cx="6822644" cy="4769515"/>
          </a:xfrm>
          <a:prstGeom prst="rect">
            <a:avLst/>
          </a:prstGeom>
        </p:spPr>
      </p:pic>
      <p:pic>
        <p:nvPicPr>
          <p:cNvPr id="3" name="Espace réservé pour une image  5">
            <a:extLst>
              <a:ext uri="{FF2B5EF4-FFF2-40B4-BE49-F238E27FC236}">
                <a16:creationId xmlns:a16="http://schemas.microsoft.com/office/drawing/2014/main" id="{AC4F3554-2D84-4CE2-B761-1CCE9F6C2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8"/>
            <a:ext cx="4819811" cy="68634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A8B300-1FB0-45BC-8E19-5D9878A72950}"/>
              </a:ext>
            </a:extLst>
          </p:cNvPr>
          <p:cNvSpPr txBox="1"/>
          <p:nvPr/>
        </p:nvSpPr>
        <p:spPr>
          <a:xfrm>
            <a:off x="11388437" y="21375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CE1</a:t>
            </a:r>
          </a:p>
        </p:txBody>
      </p:sp>
    </p:spTree>
    <p:extLst>
      <p:ext uri="{BB962C8B-B14F-4D97-AF65-F5344CB8AC3E}">
        <p14:creationId xmlns:p14="http://schemas.microsoft.com/office/powerpoint/2010/main" val="219541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31A3CF-E6E8-486C-932C-3D111B53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34116" y="1027258"/>
            <a:ext cx="6768934" cy="4797542"/>
          </a:xfrm>
          <a:prstGeom prst="rect">
            <a:avLst/>
          </a:prstGeom>
        </p:spPr>
      </p:pic>
      <p:pic>
        <p:nvPicPr>
          <p:cNvPr id="3" name="Espace réservé pour une image  5">
            <a:extLst>
              <a:ext uri="{FF2B5EF4-FFF2-40B4-BE49-F238E27FC236}">
                <a16:creationId xmlns:a16="http://schemas.microsoft.com/office/drawing/2014/main" id="{21380572-BD0E-40D6-9615-D79F2D07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" y="29685"/>
            <a:ext cx="4795164" cy="68283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37FF3D-8A3A-4AE1-AC56-89ADFAB733D1}"/>
              </a:ext>
            </a:extLst>
          </p:cNvPr>
          <p:cNvSpPr txBox="1"/>
          <p:nvPr/>
        </p:nvSpPr>
        <p:spPr>
          <a:xfrm>
            <a:off x="11388437" y="2137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222961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5" descr="Présentation1 - PowerPoint">
            <a:extLst>
              <a:ext uri="{FF2B5EF4-FFF2-40B4-BE49-F238E27FC236}">
                <a16:creationId xmlns:a16="http://schemas.microsoft.com/office/drawing/2014/main" id="{EAA815E3-28D2-4249-9D1F-A8802A63F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1008078" y="1008078"/>
            <a:ext cx="6831599" cy="48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C4CA930F-0953-45E4-849E-EDD48CB34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100940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Espace réservé pour une image  5" descr="drapeau inde - Recherche Google">
            <a:extLst>
              <a:ext uri="{FF2B5EF4-FFF2-40B4-BE49-F238E27FC236}">
                <a16:creationId xmlns:a16="http://schemas.microsoft.com/office/drawing/2014/main" id="{A39F6EC0-89D7-46A4-AF3D-23A008596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100941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F34D3BDB-D207-4ECA-837D-1066BC96B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104828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3456BCAC-0A45-4EE7-A2C1-F4C4CEDB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870857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pour une image  5" descr="drapeau inde - Recherche Google">
            <a:extLst>
              <a:ext uri="{FF2B5EF4-FFF2-40B4-BE49-F238E27FC236}">
                <a16:creationId xmlns:a16="http://schemas.microsoft.com/office/drawing/2014/main" id="{AE8578B3-30F4-43B0-B5D6-ABE38C092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870858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52147B81-3A84-4914-9D3F-23622480E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874745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ADD953E4-5370-43FF-AFB9-A75558235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1640774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Espace réservé pour une image  5" descr="drapeau inde - Recherche Google">
            <a:extLst>
              <a:ext uri="{FF2B5EF4-FFF2-40B4-BE49-F238E27FC236}">
                <a16:creationId xmlns:a16="http://schemas.microsoft.com/office/drawing/2014/main" id="{E41E1050-4134-4D8F-BE61-7CFB83760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1640775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B7F3F862-650B-413D-8ABD-E64001892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1644662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ED80B2D4-8C81-4D96-AA84-749F3193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2410690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pour une image  5" descr="drapeau inde - Recherche Google">
            <a:extLst>
              <a:ext uri="{FF2B5EF4-FFF2-40B4-BE49-F238E27FC236}">
                <a16:creationId xmlns:a16="http://schemas.microsoft.com/office/drawing/2014/main" id="{C2115EB7-DC5F-423C-976C-D4CF1E7DE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2410691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369C7F95-EE9A-4495-9311-438BB1CC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2414578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364A49F0-858F-4796-ABE8-DF69D5D2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3180606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Espace réservé pour une image  5" descr="drapeau inde - Recherche Google">
            <a:extLst>
              <a:ext uri="{FF2B5EF4-FFF2-40B4-BE49-F238E27FC236}">
                <a16:creationId xmlns:a16="http://schemas.microsoft.com/office/drawing/2014/main" id="{52D50666-C6A4-4723-A133-C4CADABE0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3180607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95E26B97-4398-478E-8A5E-AD837F753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3184494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8D5A1536-C214-45EF-94B7-CE9D210ED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3950521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Espace réservé pour une image  5" descr="drapeau inde - Recherche Google">
            <a:extLst>
              <a:ext uri="{FF2B5EF4-FFF2-40B4-BE49-F238E27FC236}">
                <a16:creationId xmlns:a16="http://schemas.microsoft.com/office/drawing/2014/main" id="{2425B18C-EE48-46BB-AD7F-E04C0D5E9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3950522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1A9DAA94-BF7E-421B-8A88-8AD5A3F8D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3954409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08F20541-F0A0-4C36-91B0-A11F42F1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4720435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Espace réservé pour une image  5" descr="drapeau inde - Recherche Google">
            <a:extLst>
              <a:ext uri="{FF2B5EF4-FFF2-40B4-BE49-F238E27FC236}">
                <a16:creationId xmlns:a16="http://schemas.microsoft.com/office/drawing/2014/main" id="{F081AC4A-C325-41A2-B118-36E0E613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4720436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758F7FFA-A620-408B-B0A0-5C5F8FE23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4724323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7BA17236-6BCF-4733-9B74-F68FE11FE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5" y="5490349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Espace réservé pour une image  5" descr="drapeau inde - Recherche Google">
            <a:extLst>
              <a:ext uri="{FF2B5EF4-FFF2-40B4-BE49-F238E27FC236}">
                <a16:creationId xmlns:a16="http://schemas.microsoft.com/office/drawing/2014/main" id="{549ABB42-B3CE-4CE0-9127-7BEAC81D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34" y="5490350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74CC0096-B672-4834-B706-397D8AFB3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406" y="5494237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0886DBDB-C0C6-4170-97E2-168A783F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99127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Espace réservé pour une image  5" descr="drapeau inde - Recherche Google">
            <a:extLst>
              <a:ext uri="{FF2B5EF4-FFF2-40B4-BE49-F238E27FC236}">
                <a16:creationId xmlns:a16="http://schemas.microsoft.com/office/drawing/2014/main" id="{DFBA5D96-F44F-41E4-960C-EBD713563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99128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33DE36D6-6C51-443C-94D3-77E2DF884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103015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10647048-A803-4100-AC68-829C5A5C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869044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Espace réservé pour une image  5" descr="drapeau inde - Recherche Google">
            <a:extLst>
              <a:ext uri="{FF2B5EF4-FFF2-40B4-BE49-F238E27FC236}">
                <a16:creationId xmlns:a16="http://schemas.microsoft.com/office/drawing/2014/main" id="{1C7220EF-D2B6-4D86-93DE-CC664FC6F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869045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C03D1E0D-8B2A-4D0D-9DC3-38AA3CA28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872932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D85D8EE4-61C2-4027-BC42-AC1A47A4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1638961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Espace réservé pour une image  5" descr="drapeau inde - Recherche Google">
            <a:extLst>
              <a:ext uri="{FF2B5EF4-FFF2-40B4-BE49-F238E27FC236}">
                <a16:creationId xmlns:a16="http://schemas.microsoft.com/office/drawing/2014/main" id="{ECF69391-0542-43B3-B3B0-6CADC5877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1638962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674397F7-6C2E-44F4-8CA3-C9BAC683D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1642849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F8E17C46-62CA-4C81-9CE4-9224E734F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2408877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Espace réservé pour une image  5" descr="drapeau inde - Recherche Google">
            <a:extLst>
              <a:ext uri="{FF2B5EF4-FFF2-40B4-BE49-F238E27FC236}">
                <a16:creationId xmlns:a16="http://schemas.microsoft.com/office/drawing/2014/main" id="{E603C4CE-2E9A-4E0C-B43F-E98E1EE52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2408878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58D82AD7-70FD-4C66-BA3F-F2F1CD77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2412765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8B5EAB27-5765-4D90-BB5C-CBC4D19EB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3178793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Espace réservé pour une image  5" descr="drapeau inde - Recherche Google">
            <a:extLst>
              <a:ext uri="{FF2B5EF4-FFF2-40B4-BE49-F238E27FC236}">
                <a16:creationId xmlns:a16="http://schemas.microsoft.com/office/drawing/2014/main" id="{48293BD7-67B3-49F8-BB13-8736B165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3178794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DD300B58-7F09-42D7-9641-262B29DB1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3182681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394C6C2D-A728-4818-B67A-67046E7F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3948708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Espace réservé pour une image  5" descr="drapeau inde - Recherche Google">
            <a:extLst>
              <a:ext uri="{FF2B5EF4-FFF2-40B4-BE49-F238E27FC236}">
                <a16:creationId xmlns:a16="http://schemas.microsoft.com/office/drawing/2014/main" id="{97CDEC2E-7C7F-431A-944A-4F530BD84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3948709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77340996-C956-41A3-8ED5-36F80521A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3952596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E1E09BC6-4D10-43F0-AD59-54E5B4D5B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4718622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Espace réservé pour une image  5" descr="drapeau inde - Recherche Google">
            <a:extLst>
              <a:ext uri="{FF2B5EF4-FFF2-40B4-BE49-F238E27FC236}">
                <a16:creationId xmlns:a16="http://schemas.microsoft.com/office/drawing/2014/main" id="{15EBECA1-E9E8-4C00-A778-8BB1BADCD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4718623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0220B35A-865F-4652-A61B-BF3F5451B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4722510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DF65C919-A65C-4B15-A01E-ACFC2C2F5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462" y="5488536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Espace réservé pour une image  5" descr="drapeau inde - Recherche Google">
            <a:extLst>
              <a:ext uri="{FF2B5EF4-FFF2-40B4-BE49-F238E27FC236}">
                <a16:creationId xmlns:a16="http://schemas.microsoft.com/office/drawing/2014/main" id="{3E52BAF6-D072-4FF1-A5BE-2FFAB45FD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671" y="5488537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E31EABB4-2A3A-4A0D-A08E-273B9A0C4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43" y="5492424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09BEF404-5E14-4074-86AF-54CB6859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99126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Espace réservé pour une image  5" descr="drapeau inde - Recherche Google">
            <a:extLst>
              <a:ext uri="{FF2B5EF4-FFF2-40B4-BE49-F238E27FC236}">
                <a16:creationId xmlns:a16="http://schemas.microsoft.com/office/drawing/2014/main" id="{7063714C-920B-480C-9FF4-9865FA7DE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99127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341F48E3-4024-427B-993E-674B2B833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103014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24C39D72-2C67-47CF-8EDB-B1B73AED3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869043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Espace réservé pour une image  5" descr="drapeau inde - Recherche Google">
            <a:extLst>
              <a:ext uri="{FF2B5EF4-FFF2-40B4-BE49-F238E27FC236}">
                <a16:creationId xmlns:a16="http://schemas.microsoft.com/office/drawing/2014/main" id="{3C768635-7C52-4498-A060-8BD928AE4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869044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1D9EE939-5E92-44F7-844F-48CB15FE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872931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2AC3E9BE-4053-4C7D-BBCB-76A0BFEFE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1638960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Espace réservé pour une image  5" descr="drapeau inde - Recherche Google">
            <a:extLst>
              <a:ext uri="{FF2B5EF4-FFF2-40B4-BE49-F238E27FC236}">
                <a16:creationId xmlns:a16="http://schemas.microsoft.com/office/drawing/2014/main" id="{F6DD6CA2-6851-491A-A89A-4127B65C1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1638961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2EEEF5F2-A40D-4503-9CA3-F8D4ABC1B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1642848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76B8DAC3-F740-4FA4-A25A-847F1619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2408876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Espace réservé pour une image  5" descr="drapeau inde - Recherche Google">
            <a:extLst>
              <a:ext uri="{FF2B5EF4-FFF2-40B4-BE49-F238E27FC236}">
                <a16:creationId xmlns:a16="http://schemas.microsoft.com/office/drawing/2014/main" id="{F63A5EC9-1612-4C4F-99AB-41DCF57D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2408877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A5D75135-2315-43E9-8361-F620A7CA6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2412764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BFCB8C4B-3837-4FC7-B0C5-AFC391C18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3178792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Espace réservé pour une image  5" descr="drapeau inde - Recherche Google">
            <a:extLst>
              <a:ext uri="{FF2B5EF4-FFF2-40B4-BE49-F238E27FC236}">
                <a16:creationId xmlns:a16="http://schemas.microsoft.com/office/drawing/2014/main" id="{5F7A7CF4-06A4-4701-85B9-E75AEB45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3178793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ABA28640-1180-46E5-9C62-505FEDF84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3182680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18F4A31D-DD35-413B-B974-CD4E1A03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3948707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Espace réservé pour une image  5" descr="drapeau inde - Recherche Google">
            <a:extLst>
              <a:ext uri="{FF2B5EF4-FFF2-40B4-BE49-F238E27FC236}">
                <a16:creationId xmlns:a16="http://schemas.microsoft.com/office/drawing/2014/main" id="{F39854FC-37A9-4AB0-82CF-28A33FBBB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3948708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E0AFC6FB-18F9-4D30-A83A-27B4B6736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3952595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221E93E8-73B0-44AA-848C-D80AA1E1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4718621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Espace réservé pour une image  5" descr="drapeau inde - Recherche Google">
            <a:extLst>
              <a:ext uri="{FF2B5EF4-FFF2-40B4-BE49-F238E27FC236}">
                <a16:creationId xmlns:a16="http://schemas.microsoft.com/office/drawing/2014/main" id="{793CECCF-BF18-491E-AA9D-7FCE8CA6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4718622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037B494B-4CF6-4B7A-B7B0-EDBF14F82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4722509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Espace réservé pour une image  5" descr="drapeau japon - Recherche Google">
            <a:extLst>
              <a:ext uri="{FF2B5EF4-FFF2-40B4-BE49-F238E27FC236}">
                <a16:creationId xmlns:a16="http://schemas.microsoft.com/office/drawing/2014/main" id="{4142A0FD-BC3B-4AFF-929A-A882B270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148" y="5488535"/>
            <a:ext cx="973117" cy="7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Espace réservé pour une image  5" descr="drapeau inde - Recherche Google">
            <a:extLst>
              <a:ext uri="{FF2B5EF4-FFF2-40B4-BE49-F238E27FC236}">
                <a16:creationId xmlns:a16="http://schemas.microsoft.com/office/drawing/2014/main" id="{F7A6AE0F-F06B-4D23-80E2-D9A2E0817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357" y="5488536"/>
            <a:ext cx="1072965" cy="72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Espace réservé pour une image  5" descr="drapeau chine - Recherche Google">
            <a:extLst>
              <a:ext uri="{FF2B5EF4-FFF2-40B4-BE49-F238E27FC236}">
                <a16:creationId xmlns:a16="http://schemas.microsoft.com/office/drawing/2014/main" id="{975014F7-4B76-4F1C-B3D6-CB8574C19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6829" y="5492423"/>
            <a:ext cx="1072964" cy="720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24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072C6E9D-0DA2-472D-A862-195B49C69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7335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Espace réservé pour une image  5" descr="taj mahal - Recherche Google">
            <a:extLst>
              <a:ext uri="{FF2B5EF4-FFF2-40B4-BE49-F238E27FC236}">
                <a16:creationId xmlns:a16="http://schemas.microsoft.com/office/drawing/2014/main" id="{C16C6C60-6FE5-45AD-AC5C-6E5F004A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73350"/>
            <a:ext cx="1057682" cy="773160"/>
          </a:xfrm>
          <a:prstGeom prst="rect">
            <a:avLst/>
          </a:prstGeom>
        </p:spPr>
      </p:pic>
      <p:pic>
        <p:nvPicPr>
          <p:cNvPr id="4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7F8B99F9-6DF9-4DB3-9AC5-6CDB9AB49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73350"/>
            <a:ext cx="1123403" cy="7935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2556BEC-CA6B-4705-94A9-898DAFAE706C}"/>
              </a:ext>
            </a:extLst>
          </p:cNvPr>
          <p:cNvSpPr txBox="1"/>
          <p:nvPr/>
        </p:nvSpPr>
        <p:spPr>
          <a:xfrm>
            <a:off x="414500" y="63106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8E75AD-450B-4A18-A00B-1A1BF2FC509D}"/>
              </a:ext>
            </a:extLst>
          </p:cNvPr>
          <p:cNvSpPr txBox="1"/>
          <p:nvPr/>
        </p:nvSpPr>
        <p:spPr>
          <a:xfrm>
            <a:off x="1172028" y="8143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B1029A-ED1D-427B-B40D-BC88BE5A1DAC}"/>
              </a:ext>
            </a:extLst>
          </p:cNvPr>
          <p:cNvSpPr txBox="1"/>
          <p:nvPr/>
        </p:nvSpPr>
        <p:spPr>
          <a:xfrm>
            <a:off x="2456962" y="7335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8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60B57359-7FE3-4A6F-B05D-1A6462BB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87503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Espace réservé pour une image  5" descr="taj mahal - Recherche Google">
            <a:extLst>
              <a:ext uri="{FF2B5EF4-FFF2-40B4-BE49-F238E27FC236}">
                <a16:creationId xmlns:a16="http://schemas.microsoft.com/office/drawing/2014/main" id="{D7CFE249-0BB5-406B-8E24-E87B41D2F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875035"/>
            <a:ext cx="1057682" cy="773160"/>
          </a:xfrm>
          <a:prstGeom prst="rect">
            <a:avLst/>
          </a:prstGeom>
        </p:spPr>
      </p:pic>
      <p:pic>
        <p:nvPicPr>
          <p:cNvPr id="10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B57B8F19-5046-4F73-B54E-8FCAA7864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875035"/>
            <a:ext cx="1123403" cy="7935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A64D4B-8912-4EE1-95C5-5970702A94C8}"/>
              </a:ext>
            </a:extLst>
          </p:cNvPr>
          <p:cNvSpPr txBox="1"/>
          <p:nvPr/>
        </p:nvSpPr>
        <p:spPr>
          <a:xfrm>
            <a:off x="414500" y="143275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839F38-4A3A-479A-A638-96703EB68995}"/>
              </a:ext>
            </a:extLst>
          </p:cNvPr>
          <p:cNvSpPr txBox="1"/>
          <p:nvPr/>
        </p:nvSpPr>
        <p:spPr>
          <a:xfrm>
            <a:off x="1172028" y="88312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CFF2D4-6AD4-43EC-8D3B-4F9ED88287A4}"/>
              </a:ext>
            </a:extLst>
          </p:cNvPr>
          <p:cNvSpPr txBox="1"/>
          <p:nvPr/>
        </p:nvSpPr>
        <p:spPr>
          <a:xfrm>
            <a:off x="2456962" y="87503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4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A5FDB82E-B569-4E1E-92CE-99B2A6491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167672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Espace réservé pour une image  5" descr="taj mahal - Recherche Google">
            <a:extLst>
              <a:ext uri="{FF2B5EF4-FFF2-40B4-BE49-F238E27FC236}">
                <a16:creationId xmlns:a16="http://schemas.microsoft.com/office/drawing/2014/main" id="{FA48AC7C-AFCA-473C-B787-C29E7D2DE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1676720"/>
            <a:ext cx="1057682" cy="773160"/>
          </a:xfrm>
          <a:prstGeom prst="rect">
            <a:avLst/>
          </a:prstGeom>
        </p:spPr>
      </p:pic>
      <p:pic>
        <p:nvPicPr>
          <p:cNvPr id="16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B7950557-D198-4968-959B-E8EEF9D46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1676720"/>
            <a:ext cx="1123403" cy="79359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0BB7B9B-B221-4D38-9F08-F31C56C9144B}"/>
              </a:ext>
            </a:extLst>
          </p:cNvPr>
          <p:cNvSpPr txBox="1"/>
          <p:nvPr/>
        </p:nvSpPr>
        <p:spPr>
          <a:xfrm>
            <a:off x="414500" y="223443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778D30-962E-49DC-A4BF-FEE24BB6DF12}"/>
              </a:ext>
            </a:extLst>
          </p:cNvPr>
          <p:cNvSpPr txBox="1"/>
          <p:nvPr/>
        </p:nvSpPr>
        <p:spPr>
          <a:xfrm>
            <a:off x="1172028" y="168480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55179F-D525-49BB-9F70-57F8CC2D6FD3}"/>
              </a:ext>
            </a:extLst>
          </p:cNvPr>
          <p:cNvSpPr txBox="1"/>
          <p:nvPr/>
        </p:nvSpPr>
        <p:spPr>
          <a:xfrm>
            <a:off x="2456962" y="167672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20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7D7BFA4B-15BA-47E2-9B9D-9CDA3E9F9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247840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Espace réservé pour une image  5" descr="taj mahal - Recherche Google">
            <a:extLst>
              <a:ext uri="{FF2B5EF4-FFF2-40B4-BE49-F238E27FC236}">
                <a16:creationId xmlns:a16="http://schemas.microsoft.com/office/drawing/2014/main" id="{74092930-21B5-45F8-86AF-0FB852D57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2478405"/>
            <a:ext cx="1057682" cy="773160"/>
          </a:xfrm>
          <a:prstGeom prst="rect">
            <a:avLst/>
          </a:prstGeom>
        </p:spPr>
      </p:pic>
      <p:pic>
        <p:nvPicPr>
          <p:cNvPr id="22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12BB032C-7305-4242-955E-FAC46828D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2478405"/>
            <a:ext cx="1123403" cy="79359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199372B-FA4B-4F13-A77C-A1FE2521DF70}"/>
              </a:ext>
            </a:extLst>
          </p:cNvPr>
          <p:cNvSpPr txBox="1"/>
          <p:nvPr/>
        </p:nvSpPr>
        <p:spPr>
          <a:xfrm>
            <a:off x="414500" y="303612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905CDD7-D023-413E-B9CC-683E5487B860}"/>
              </a:ext>
            </a:extLst>
          </p:cNvPr>
          <p:cNvSpPr txBox="1"/>
          <p:nvPr/>
        </p:nvSpPr>
        <p:spPr>
          <a:xfrm>
            <a:off x="1172028" y="248649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023F762-532E-4E37-B592-2115C41DEBCF}"/>
              </a:ext>
            </a:extLst>
          </p:cNvPr>
          <p:cNvSpPr txBox="1"/>
          <p:nvPr/>
        </p:nvSpPr>
        <p:spPr>
          <a:xfrm>
            <a:off x="2456962" y="247840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26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1BA17E42-21E6-4CCD-8B48-E56CA003D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328009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Espace réservé pour une image  5" descr="taj mahal - Recherche Google">
            <a:extLst>
              <a:ext uri="{FF2B5EF4-FFF2-40B4-BE49-F238E27FC236}">
                <a16:creationId xmlns:a16="http://schemas.microsoft.com/office/drawing/2014/main" id="{0D18564B-2E88-4FD4-B9B6-44898127F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3280090"/>
            <a:ext cx="1057682" cy="773160"/>
          </a:xfrm>
          <a:prstGeom prst="rect">
            <a:avLst/>
          </a:prstGeom>
        </p:spPr>
      </p:pic>
      <p:pic>
        <p:nvPicPr>
          <p:cNvPr id="28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AE6B56ED-ACFD-4DB7-B75F-6F3B826CC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3280090"/>
            <a:ext cx="1123403" cy="79359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A85085B-2224-45DC-99EE-DA59703DFEF6}"/>
              </a:ext>
            </a:extLst>
          </p:cNvPr>
          <p:cNvSpPr txBox="1"/>
          <p:nvPr/>
        </p:nvSpPr>
        <p:spPr>
          <a:xfrm>
            <a:off x="414500" y="383780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AD3DF59-8F44-4302-A269-DE8A83B27B24}"/>
              </a:ext>
            </a:extLst>
          </p:cNvPr>
          <p:cNvSpPr txBox="1"/>
          <p:nvPr/>
        </p:nvSpPr>
        <p:spPr>
          <a:xfrm>
            <a:off x="1172028" y="328817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E8AE522-DED8-4C2E-9336-03701CDD111D}"/>
              </a:ext>
            </a:extLst>
          </p:cNvPr>
          <p:cNvSpPr txBox="1"/>
          <p:nvPr/>
        </p:nvSpPr>
        <p:spPr>
          <a:xfrm>
            <a:off x="2456962" y="328009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32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81DCDBF6-8906-4AF2-B676-9BBD1498A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408177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Espace réservé pour une image  5" descr="taj mahal - Recherche Google">
            <a:extLst>
              <a:ext uri="{FF2B5EF4-FFF2-40B4-BE49-F238E27FC236}">
                <a16:creationId xmlns:a16="http://schemas.microsoft.com/office/drawing/2014/main" id="{AD4B53C7-B1F5-4A3A-AAD2-F502E3CB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4081775"/>
            <a:ext cx="1057682" cy="773160"/>
          </a:xfrm>
          <a:prstGeom prst="rect">
            <a:avLst/>
          </a:prstGeom>
        </p:spPr>
      </p:pic>
      <p:pic>
        <p:nvPicPr>
          <p:cNvPr id="34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F81ED1F0-ABEB-41D5-B9A4-415B7A81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4081775"/>
            <a:ext cx="1123403" cy="79359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2BF0BF8-32ED-46AD-A647-8D9F11998CEC}"/>
              </a:ext>
            </a:extLst>
          </p:cNvPr>
          <p:cNvSpPr txBox="1"/>
          <p:nvPr/>
        </p:nvSpPr>
        <p:spPr>
          <a:xfrm>
            <a:off x="414500" y="463949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15341EC-EA1C-409C-AAFE-7079FD1A07F1}"/>
              </a:ext>
            </a:extLst>
          </p:cNvPr>
          <p:cNvSpPr txBox="1"/>
          <p:nvPr/>
        </p:nvSpPr>
        <p:spPr>
          <a:xfrm>
            <a:off x="1172028" y="408986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A1AFDF0-D606-49F9-9C8F-5A9F9C2C66CC}"/>
              </a:ext>
            </a:extLst>
          </p:cNvPr>
          <p:cNvSpPr txBox="1"/>
          <p:nvPr/>
        </p:nvSpPr>
        <p:spPr>
          <a:xfrm>
            <a:off x="2456962" y="408177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38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54607D4C-3D65-4345-B0A9-B8F07D3DA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488346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Espace réservé pour une image  5" descr="taj mahal - Recherche Google">
            <a:extLst>
              <a:ext uri="{FF2B5EF4-FFF2-40B4-BE49-F238E27FC236}">
                <a16:creationId xmlns:a16="http://schemas.microsoft.com/office/drawing/2014/main" id="{C34119E5-073E-41E7-AD86-534DF9D5F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4883460"/>
            <a:ext cx="1057682" cy="773160"/>
          </a:xfrm>
          <a:prstGeom prst="rect">
            <a:avLst/>
          </a:prstGeom>
        </p:spPr>
      </p:pic>
      <p:pic>
        <p:nvPicPr>
          <p:cNvPr id="40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F4521784-75F6-4C69-B566-779DBC7D9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4883460"/>
            <a:ext cx="1123403" cy="79359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4A12453-9831-4770-A312-B7639A1E8BF4}"/>
              </a:ext>
            </a:extLst>
          </p:cNvPr>
          <p:cNvSpPr txBox="1"/>
          <p:nvPr/>
        </p:nvSpPr>
        <p:spPr>
          <a:xfrm>
            <a:off x="414500" y="544117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F964A3D-9300-42D0-9D7D-3C455D653B9C}"/>
              </a:ext>
            </a:extLst>
          </p:cNvPr>
          <p:cNvSpPr txBox="1"/>
          <p:nvPr/>
        </p:nvSpPr>
        <p:spPr>
          <a:xfrm>
            <a:off x="1172028" y="489154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646655D-1430-4137-A1DD-3A22714E7EDC}"/>
              </a:ext>
            </a:extLst>
          </p:cNvPr>
          <p:cNvSpPr txBox="1"/>
          <p:nvPr/>
        </p:nvSpPr>
        <p:spPr>
          <a:xfrm>
            <a:off x="2456962" y="488346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44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95037BA8-25F3-4FA9-A231-64CADB151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28" y="568514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Espace réservé pour une image  5" descr="taj mahal - Recherche Google">
            <a:extLst>
              <a:ext uri="{FF2B5EF4-FFF2-40B4-BE49-F238E27FC236}">
                <a16:creationId xmlns:a16="http://schemas.microsoft.com/office/drawing/2014/main" id="{CB9A0165-28EF-4EFB-B880-A624A69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" y="5685145"/>
            <a:ext cx="1057682" cy="773160"/>
          </a:xfrm>
          <a:prstGeom prst="rect">
            <a:avLst/>
          </a:prstGeom>
        </p:spPr>
      </p:pic>
      <p:pic>
        <p:nvPicPr>
          <p:cNvPr id="46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9F6A7AC2-EA2F-4688-B0B5-C55E09E10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6962" y="5685145"/>
            <a:ext cx="1123403" cy="793597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AF90325-9B5A-4D87-8236-0CBFA712FC8C}"/>
              </a:ext>
            </a:extLst>
          </p:cNvPr>
          <p:cNvSpPr txBox="1"/>
          <p:nvPr/>
        </p:nvSpPr>
        <p:spPr>
          <a:xfrm>
            <a:off x="414500" y="624286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3B6FC78-0977-4289-84E5-3AADEFDD3795}"/>
              </a:ext>
            </a:extLst>
          </p:cNvPr>
          <p:cNvSpPr txBox="1"/>
          <p:nvPr/>
        </p:nvSpPr>
        <p:spPr>
          <a:xfrm>
            <a:off x="1172028" y="569323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7064B5-C8CC-4E4C-B954-5C3EB60D2BED}"/>
              </a:ext>
            </a:extLst>
          </p:cNvPr>
          <p:cNvSpPr txBox="1"/>
          <p:nvPr/>
        </p:nvSpPr>
        <p:spPr>
          <a:xfrm>
            <a:off x="2456962" y="568514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50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57CE48AC-BFDA-47FD-B5B3-75A9E7894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7335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Espace réservé pour une image  5" descr="taj mahal - Recherche Google">
            <a:extLst>
              <a:ext uri="{FF2B5EF4-FFF2-40B4-BE49-F238E27FC236}">
                <a16:creationId xmlns:a16="http://schemas.microsoft.com/office/drawing/2014/main" id="{2BABB362-1262-452E-836E-4255C36FB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73350"/>
            <a:ext cx="1057682" cy="773160"/>
          </a:xfrm>
          <a:prstGeom prst="rect">
            <a:avLst/>
          </a:prstGeom>
        </p:spPr>
      </p:pic>
      <p:pic>
        <p:nvPicPr>
          <p:cNvPr id="52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85D06FFE-F1DD-4DC1-95F5-286CF548C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73350"/>
            <a:ext cx="1123403" cy="793597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B1CD006E-21D7-44ED-AB2A-528D6275BAAA}"/>
              </a:ext>
            </a:extLst>
          </p:cNvPr>
          <p:cNvSpPr txBox="1"/>
          <p:nvPr/>
        </p:nvSpPr>
        <p:spPr>
          <a:xfrm>
            <a:off x="3968261" y="63106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1CD5996-751D-41CB-AADE-39F39BE404A0}"/>
              </a:ext>
            </a:extLst>
          </p:cNvPr>
          <p:cNvSpPr txBox="1"/>
          <p:nvPr/>
        </p:nvSpPr>
        <p:spPr>
          <a:xfrm>
            <a:off x="4725789" y="8143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B17D8AB-22F9-47E7-B0C8-3DC4131E54B8}"/>
              </a:ext>
            </a:extLst>
          </p:cNvPr>
          <p:cNvSpPr txBox="1"/>
          <p:nvPr/>
        </p:nvSpPr>
        <p:spPr>
          <a:xfrm>
            <a:off x="6010723" y="7335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56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0351547E-E700-4A67-BB91-E851667C5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87503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Espace réservé pour une image  5" descr="taj mahal - Recherche Google">
            <a:extLst>
              <a:ext uri="{FF2B5EF4-FFF2-40B4-BE49-F238E27FC236}">
                <a16:creationId xmlns:a16="http://schemas.microsoft.com/office/drawing/2014/main" id="{6C3A6B53-BFBE-43FD-9844-E1E18D915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875035"/>
            <a:ext cx="1057682" cy="773160"/>
          </a:xfrm>
          <a:prstGeom prst="rect">
            <a:avLst/>
          </a:prstGeom>
        </p:spPr>
      </p:pic>
      <p:pic>
        <p:nvPicPr>
          <p:cNvPr id="58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971EC16C-F35E-4456-9382-65BFC6A2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875035"/>
            <a:ext cx="1123403" cy="793597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11C9A4A2-2B20-4B3B-90A7-D11DAA2FB62E}"/>
              </a:ext>
            </a:extLst>
          </p:cNvPr>
          <p:cNvSpPr txBox="1"/>
          <p:nvPr/>
        </p:nvSpPr>
        <p:spPr>
          <a:xfrm>
            <a:off x="3968261" y="143275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0AD43FD-B9D9-4B4A-8F32-71E1F9DCBB6C}"/>
              </a:ext>
            </a:extLst>
          </p:cNvPr>
          <p:cNvSpPr txBox="1"/>
          <p:nvPr/>
        </p:nvSpPr>
        <p:spPr>
          <a:xfrm>
            <a:off x="4725789" y="88312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6EC9A21-BB44-4354-9A28-F553A13BFE52}"/>
              </a:ext>
            </a:extLst>
          </p:cNvPr>
          <p:cNvSpPr txBox="1"/>
          <p:nvPr/>
        </p:nvSpPr>
        <p:spPr>
          <a:xfrm>
            <a:off x="6010723" y="87503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62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61F82AF5-91A6-4B44-8A6E-AD2806B2F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167672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Espace réservé pour une image  5" descr="taj mahal - Recherche Google">
            <a:extLst>
              <a:ext uri="{FF2B5EF4-FFF2-40B4-BE49-F238E27FC236}">
                <a16:creationId xmlns:a16="http://schemas.microsoft.com/office/drawing/2014/main" id="{0826E552-408D-42A9-A743-6CD67C5E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1676720"/>
            <a:ext cx="1057682" cy="773160"/>
          </a:xfrm>
          <a:prstGeom prst="rect">
            <a:avLst/>
          </a:prstGeom>
        </p:spPr>
      </p:pic>
      <p:pic>
        <p:nvPicPr>
          <p:cNvPr id="64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43B9691E-E233-466E-B928-9AED3C3D6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1676720"/>
            <a:ext cx="1123403" cy="793597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362F819D-7685-438E-A980-FB03E0C26E55}"/>
              </a:ext>
            </a:extLst>
          </p:cNvPr>
          <p:cNvSpPr txBox="1"/>
          <p:nvPr/>
        </p:nvSpPr>
        <p:spPr>
          <a:xfrm>
            <a:off x="3968261" y="223443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64BED41-48D0-4318-9C5E-CE7F82B9C28C}"/>
              </a:ext>
            </a:extLst>
          </p:cNvPr>
          <p:cNvSpPr txBox="1"/>
          <p:nvPr/>
        </p:nvSpPr>
        <p:spPr>
          <a:xfrm>
            <a:off x="4725789" y="168480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D24FF76-AE0D-435F-A804-79B2B104D81E}"/>
              </a:ext>
            </a:extLst>
          </p:cNvPr>
          <p:cNvSpPr txBox="1"/>
          <p:nvPr/>
        </p:nvSpPr>
        <p:spPr>
          <a:xfrm>
            <a:off x="6010723" y="167672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68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91E044AC-2BCD-4103-9B29-6E19D811A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247840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Espace réservé pour une image  5" descr="taj mahal - Recherche Google">
            <a:extLst>
              <a:ext uri="{FF2B5EF4-FFF2-40B4-BE49-F238E27FC236}">
                <a16:creationId xmlns:a16="http://schemas.microsoft.com/office/drawing/2014/main" id="{8C257932-48A5-4353-AAF3-EC4BC1AE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2478405"/>
            <a:ext cx="1057682" cy="773160"/>
          </a:xfrm>
          <a:prstGeom prst="rect">
            <a:avLst/>
          </a:prstGeom>
        </p:spPr>
      </p:pic>
      <p:pic>
        <p:nvPicPr>
          <p:cNvPr id="70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D150861F-F7EC-4478-9CA6-A08803AE6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2478405"/>
            <a:ext cx="1123403" cy="793597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28B595E3-516D-4183-881C-52734207085E}"/>
              </a:ext>
            </a:extLst>
          </p:cNvPr>
          <p:cNvSpPr txBox="1"/>
          <p:nvPr/>
        </p:nvSpPr>
        <p:spPr>
          <a:xfrm>
            <a:off x="3968261" y="303612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D1E22C1-38C2-4072-9B9D-E310E45738AC}"/>
              </a:ext>
            </a:extLst>
          </p:cNvPr>
          <p:cNvSpPr txBox="1"/>
          <p:nvPr/>
        </p:nvSpPr>
        <p:spPr>
          <a:xfrm>
            <a:off x="4725789" y="248649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0E2AE2C-A79D-4BB4-A37C-6CF1B7E09760}"/>
              </a:ext>
            </a:extLst>
          </p:cNvPr>
          <p:cNvSpPr txBox="1"/>
          <p:nvPr/>
        </p:nvSpPr>
        <p:spPr>
          <a:xfrm>
            <a:off x="6010723" y="247840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74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FBAAC267-7F32-47EB-BCAA-87AE1CA6B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328009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Espace réservé pour une image  5" descr="taj mahal - Recherche Google">
            <a:extLst>
              <a:ext uri="{FF2B5EF4-FFF2-40B4-BE49-F238E27FC236}">
                <a16:creationId xmlns:a16="http://schemas.microsoft.com/office/drawing/2014/main" id="{325D4163-C0B5-4F9D-933D-3013BDA0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3280090"/>
            <a:ext cx="1057682" cy="773160"/>
          </a:xfrm>
          <a:prstGeom prst="rect">
            <a:avLst/>
          </a:prstGeom>
        </p:spPr>
      </p:pic>
      <p:pic>
        <p:nvPicPr>
          <p:cNvPr id="76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5C848C81-2371-40C5-A02E-3BF4D6C1B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3280090"/>
            <a:ext cx="1123403" cy="793597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06DEC28F-F1E6-4F41-B87F-1BE63FC59830}"/>
              </a:ext>
            </a:extLst>
          </p:cNvPr>
          <p:cNvSpPr txBox="1"/>
          <p:nvPr/>
        </p:nvSpPr>
        <p:spPr>
          <a:xfrm>
            <a:off x="3968261" y="383780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8ACDC3F-2B46-442B-B4A7-7EC5C0948948}"/>
              </a:ext>
            </a:extLst>
          </p:cNvPr>
          <p:cNvSpPr txBox="1"/>
          <p:nvPr/>
        </p:nvSpPr>
        <p:spPr>
          <a:xfrm>
            <a:off x="4725789" y="328817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92AFDC7-ABBE-4EC4-B4E2-2A092183B407}"/>
              </a:ext>
            </a:extLst>
          </p:cNvPr>
          <p:cNvSpPr txBox="1"/>
          <p:nvPr/>
        </p:nvSpPr>
        <p:spPr>
          <a:xfrm>
            <a:off x="6010723" y="328009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80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B95C1959-C567-4609-B3F0-A999CC2C4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408177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Espace réservé pour une image  5" descr="taj mahal - Recherche Google">
            <a:extLst>
              <a:ext uri="{FF2B5EF4-FFF2-40B4-BE49-F238E27FC236}">
                <a16:creationId xmlns:a16="http://schemas.microsoft.com/office/drawing/2014/main" id="{24078992-A0F9-40ED-9B71-F377F79E6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4081775"/>
            <a:ext cx="1057682" cy="773160"/>
          </a:xfrm>
          <a:prstGeom prst="rect">
            <a:avLst/>
          </a:prstGeom>
        </p:spPr>
      </p:pic>
      <p:pic>
        <p:nvPicPr>
          <p:cNvPr id="82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FC8B1578-24B5-4B78-B87A-E8480F64D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4081775"/>
            <a:ext cx="1123403" cy="793597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E2E38531-8ACB-47B8-B29C-1049C93B9F76}"/>
              </a:ext>
            </a:extLst>
          </p:cNvPr>
          <p:cNvSpPr txBox="1"/>
          <p:nvPr/>
        </p:nvSpPr>
        <p:spPr>
          <a:xfrm>
            <a:off x="3968261" y="463949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32AD745-3BC4-4A8B-BAFB-BC7B09DD45E7}"/>
              </a:ext>
            </a:extLst>
          </p:cNvPr>
          <p:cNvSpPr txBox="1"/>
          <p:nvPr/>
        </p:nvSpPr>
        <p:spPr>
          <a:xfrm>
            <a:off x="4725789" y="408986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C6F3093-AF38-471F-93D2-38FEDCE6EE47}"/>
              </a:ext>
            </a:extLst>
          </p:cNvPr>
          <p:cNvSpPr txBox="1"/>
          <p:nvPr/>
        </p:nvSpPr>
        <p:spPr>
          <a:xfrm>
            <a:off x="6010723" y="408177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86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1301BBB3-2C86-478E-8919-C87593464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488346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Espace réservé pour une image  5" descr="taj mahal - Recherche Google">
            <a:extLst>
              <a:ext uri="{FF2B5EF4-FFF2-40B4-BE49-F238E27FC236}">
                <a16:creationId xmlns:a16="http://schemas.microsoft.com/office/drawing/2014/main" id="{1D62B7BD-9B32-4D9C-9904-1F2DD9556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4883460"/>
            <a:ext cx="1057682" cy="773160"/>
          </a:xfrm>
          <a:prstGeom prst="rect">
            <a:avLst/>
          </a:prstGeom>
        </p:spPr>
      </p:pic>
      <p:pic>
        <p:nvPicPr>
          <p:cNvPr id="88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8F007425-BB3A-477D-B96E-18A1141AA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4883460"/>
            <a:ext cx="1123403" cy="793597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38859802-F5E1-4206-8789-BA0F04509A1D}"/>
              </a:ext>
            </a:extLst>
          </p:cNvPr>
          <p:cNvSpPr txBox="1"/>
          <p:nvPr/>
        </p:nvSpPr>
        <p:spPr>
          <a:xfrm>
            <a:off x="3968261" y="544117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C44C9E1B-44D9-4EA5-A12E-E21D888A675B}"/>
              </a:ext>
            </a:extLst>
          </p:cNvPr>
          <p:cNvSpPr txBox="1"/>
          <p:nvPr/>
        </p:nvSpPr>
        <p:spPr>
          <a:xfrm>
            <a:off x="4725789" y="489154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5BEA8E90-523F-4EF1-9920-9DA47E09A12E}"/>
              </a:ext>
            </a:extLst>
          </p:cNvPr>
          <p:cNvSpPr txBox="1"/>
          <p:nvPr/>
        </p:nvSpPr>
        <p:spPr>
          <a:xfrm>
            <a:off x="6010723" y="488346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92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54CC2B90-308B-446F-A683-DB8D05470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789" y="568514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Espace réservé pour une image  5" descr="taj mahal - Recherche Google">
            <a:extLst>
              <a:ext uri="{FF2B5EF4-FFF2-40B4-BE49-F238E27FC236}">
                <a16:creationId xmlns:a16="http://schemas.microsoft.com/office/drawing/2014/main" id="{01AA9382-3BB6-4D54-8193-BAC1741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36" y="5685145"/>
            <a:ext cx="1057682" cy="773160"/>
          </a:xfrm>
          <a:prstGeom prst="rect">
            <a:avLst/>
          </a:prstGeom>
        </p:spPr>
      </p:pic>
      <p:pic>
        <p:nvPicPr>
          <p:cNvPr id="94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53D30161-E411-4118-BF7F-39A825A6A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23" y="5685145"/>
            <a:ext cx="1123403" cy="793597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9C9CDD61-3395-4EC8-B5A0-D060ACE3E8DC}"/>
              </a:ext>
            </a:extLst>
          </p:cNvPr>
          <p:cNvSpPr txBox="1"/>
          <p:nvPr/>
        </p:nvSpPr>
        <p:spPr>
          <a:xfrm>
            <a:off x="3968261" y="624286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231B2F5F-D431-4614-AC4B-1672CB624BB4}"/>
              </a:ext>
            </a:extLst>
          </p:cNvPr>
          <p:cNvSpPr txBox="1"/>
          <p:nvPr/>
        </p:nvSpPr>
        <p:spPr>
          <a:xfrm>
            <a:off x="4725789" y="569323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C84ADF5F-0337-41F4-A230-34939FB4560B}"/>
              </a:ext>
            </a:extLst>
          </p:cNvPr>
          <p:cNvSpPr txBox="1"/>
          <p:nvPr/>
        </p:nvSpPr>
        <p:spPr>
          <a:xfrm>
            <a:off x="6010723" y="568514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98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DCAFE180-7094-4F7A-9481-8BC706E44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7335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Espace réservé pour une image  5" descr="taj mahal - Recherche Google">
            <a:extLst>
              <a:ext uri="{FF2B5EF4-FFF2-40B4-BE49-F238E27FC236}">
                <a16:creationId xmlns:a16="http://schemas.microsoft.com/office/drawing/2014/main" id="{59C125BC-4DED-4783-92D7-7D971457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73350"/>
            <a:ext cx="1057682" cy="773160"/>
          </a:xfrm>
          <a:prstGeom prst="rect">
            <a:avLst/>
          </a:prstGeom>
        </p:spPr>
      </p:pic>
      <p:pic>
        <p:nvPicPr>
          <p:cNvPr id="100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1CA72571-F841-4786-AA6C-0CEB7C839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73350"/>
            <a:ext cx="1123403" cy="793597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12A4735E-11A6-4703-90BD-C977744BD9B8}"/>
              </a:ext>
            </a:extLst>
          </p:cNvPr>
          <p:cNvSpPr txBox="1"/>
          <p:nvPr/>
        </p:nvSpPr>
        <p:spPr>
          <a:xfrm>
            <a:off x="7524187" y="63106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1B86FD4-9F5A-435C-B124-C327C0563BA0}"/>
              </a:ext>
            </a:extLst>
          </p:cNvPr>
          <p:cNvSpPr txBox="1"/>
          <p:nvPr/>
        </p:nvSpPr>
        <p:spPr>
          <a:xfrm>
            <a:off x="8281715" y="8143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D2D14B45-EA25-44EE-932E-A8848934BC6C}"/>
              </a:ext>
            </a:extLst>
          </p:cNvPr>
          <p:cNvSpPr txBox="1"/>
          <p:nvPr/>
        </p:nvSpPr>
        <p:spPr>
          <a:xfrm>
            <a:off x="9566649" y="7335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04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89AC73E2-6DA3-434E-AA1E-FE8AC8540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87503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" name="Espace réservé pour une image  5" descr="taj mahal - Recherche Google">
            <a:extLst>
              <a:ext uri="{FF2B5EF4-FFF2-40B4-BE49-F238E27FC236}">
                <a16:creationId xmlns:a16="http://schemas.microsoft.com/office/drawing/2014/main" id="{5286EA62-DB6A-4430-B85C-D5B01300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875035"/>
            <a:ext cx="1057682" cy="773160"/>
          </a:xfrm>
          <a:prstGeom prst="rect">
            <a:avLst/>
          </a:prstGeom>
        </p:spPr>
      </p:pic>
      <p:pic>
        <p:nvPicPr>
          <p:cNvPr id="106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BFD3366F-A145-42E4-AE11-E7400DAF5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875035"/>
            <a:ext cx="1123403" cy="793597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D67A0F2-3CCE-4077-9D19-72C59C353755}"/>
              </a:ext>
            </a:extLst>
          </p:cNvPr>
          <p:cNvSpPr txBox="1"/>
          <p:nvPr/>
        </p:nvSpPr>
        <p:spPr>
          <a:xfrm>
            <a:off x="7524187" y="143275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B82927E1-015A-4030-AA09-2A5017C22C5C}"/>
              </a:ext>
            </a:extLst>
          </p:cNvPr>
          <p:cNvSpPr txBox="1"/>
          <p:nvPr/>
        </p:nvSpPr>
        <p:spPr>
          <a:xfrm>
            <a:off x="8281715" y="88312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1FD086CB-35EA-469E-9F20-EFA16E776C27}"/>
              </a:ext>
            </a:extLst>
          </p:cNvPr>
          <p:cNvSpPr txBox="1"/>
          <p:nvPr/>
        </p:nvSpPr>
        <p:spPr>
          <a:xfrm>
            <a:off x="9566649" y="87503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10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AC4E9FEE-774E-4DC1-B354-C187272D0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167672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" name="Espace réservé pour une image  5" descr="taj mahal - Recherche Google">
            <a:extLst>
              <a:ext uri="{FF2B5EF4-FFF2-40B4-BE49-F238E27FC236}">
                <a16:creationId xmlns:a16="http://schemas.microsoft.com/office/drawing/2014/main" id="{F465EAD2-00D0-411F-914D-FEA29C13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1676720"/>
            <a:ext cx="1057682" cy="773160"/>
          </a:xfrm>
          <a:prstGeom prst="rect">
            <a:avLst/>
          </a:prstGeom>
        </p:spPr>
      </p:pic>
      <p:pic>
        <p:nvPicPr>
          <p:cNvPr id="112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2CB0EA4F-6DC6-4429-90D8-DAFACBFE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1676720"/>
            <a:ext cx="1123403" cy="793597"/>
          </a:xfrm>
          <a:prstGeom prst="rect">
            <a:avLst/>
          </a:prstGeom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6BBF9162-22E4-4FB9-AC17-C1627762CB7F}"/>
              </a:ext>
            </a:extLst>
          </p:cNvPr>
          <p:cNvSpPr txBox="1"/>
          <p:nvPr/>
        </p:nvSpPr>
        <p:spPr>
          <a:xfrm>
            <a:off x="7524187" y="223443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93A4D08E-7C29-480A-B58B-9D2A525387F7}"/>
              </a:ext>
            </a:extLst>
          </p:cNvPr>
          <p:cNvSpPr txBox="1"/>
          <p:nvPr/>
        </p:nvSpPr>
        <p:spPr>
          <a:xfrm>
            <a:off x="8281715" y="168480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D5C7CB76-6768-40CC-9D46-D7216F610209}"/>
              </a:ext>
            </a:extLst>
          </p:cNvPr>
          <p:cNvSpPr txBox="1"/>
          <p:nvPr/>
        </p:nvSpPr>
        <p:spPr>
          <a:xfrm>
            <a:off x="9566649" y="167672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16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905BE7F5-EFD6-400C-94EB-47B3B976C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247840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Espace réservé pour une image  5" descr="taj mahal - Recherche Google">
            <a:extLst>
              <a:ext uri="{FF2B5EF4-FFF2-40B4-BE49-F238E27FC236}">
                <a16:creationId xmlns:a16="http://schemas.microsoft.com/office/drawing/2014/main" id="{D04C3CE4-F68F-46BC-9612-04AF32F9B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2478405"/>
            <a:ext cx="1057682" cy="773160"/>
          </a:xfrm>
          <a:prstGeom prst="rect">
            <a:avLst/>
          </a:prstGeom>
        </p:spPr>
      </p:pic>
      <p:pic>
        <p:nvPicPr>
          <p:cNvPr id="118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807D773D-6E0B-460A-9389-068A2B8CB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2478405"/>
            <a:ext cx="1123403" cy="793597"/>
          </a:xfrm>
          <a:prstGeom prst="rect">
            <a:avLst/>
          </a:prstGeom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EE325590-A069-4C22-958B-AFFF615C0C69}"/>
              </a:ext>
            </a:extLst>
          </p:cNvPr>
          <p:cNvSpPr txBox="1"/>
          <p:nvPr/>
        </p:nvSpPr>
        <p:spPr>
          <a:xfrm>
            <a:off x="7524187" y="303612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959CD627-5E27-4446-9807-20907291019A}"/>
              </a:ext>
            </a:extLst>
          </p:cNvPr>
          <p:cNvSpPr txBox="1"/>
          <p:nvPr/>
        </p:nvSpPr>
        <p:spPr>
          <a:xfrm>
            <a:off x="8281715" y="248649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94629132-9E86-461F-8C27-DAE843186FE7}"/>
              </a:ext>
            </a:extLst>
          </p:cNvPr>
          <p:cNvSpPr txBox="1"/>
          <p:nvPr/>
        </p:nvSpPr>
        <p:spPr>
          <a:xfrm>
            <a:off x="9566649" y="247840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22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A92BA95E-0018-490B-B35D-28A4209BC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328009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" name="Espace réservé pour une image  5" descr="taj mahal - Recherche Google">
            <a:extLst>
              <a:ext uri="{FF2B5EF4-FFF2-40B4-BE49-F238E27FC236}">
                <a16:creationId xmlns:a16="http://schemas.microsoft.com/office/drawing/2014/main" id="{227A6B10-E745-4E40-8251-1FFCE570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3280090"/>
            <a:ext cx="1057682" cy="773160"/>
          </a:xfrm>
          <a:prstGeom prst="rect">
            <a:avLst/>
          </a:prstGeom>
        </p:spPr>
      </p:pic>
      <p:pic>
        <p:nvPicPr>
          <p:cNvPr id="124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68171AD0-D6D9-4F82-956D-BF374DAD1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3280090"/>
            <a:ext cx="1123403" cy="793597"/>
          </a:xfrm>
          <a:prstGeom prst="rect">
            <a:avLst/>
          </a:prstGeom>
        </p:spPr>
      </p:pic>
      <p:sp>
        <p:nvSpPr>
          <p:cNvPr id="125" name="ZoneTexte 124">
            <a:extLst>
              <a:ext uri="{FF2B5EF4-FFF2-40B4-BE49-F238E27FC236}">
                <a16:creationId xmlns:a16="http://schemas.microsoft.com/office/drawing/2014/main" id="{0DC6C888-55F7-4A2D-87D8-19E434E904F3}"/>
              </a:ext>
            </a:extLst>
          </p:cNvPr>
          <p:cNvSpPr txBox="1"/>
          <p:nvPr/>
        </p:nvSpPr>
        <p:spPr>
          <a:xfrm>
            <a:off x="7524187" y="383780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5C81F474-CD70-4A94-9F12-A8A3E293E544}"/>
              </a:ext>
            </a:extLst>
          </p:cNvPr>
          <p:cNvSpPr txBox="1"/>
          <p:nvPr/>
        </p:nvSpPr>
        <p:spPr>
          <a:xfrm>
            <a:off x="8281715" y="328817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D0A7BB3-A0A1-42C5-8E9A-0E23FEAC2E65}"/>
              </a:ext>
            </a:extLst>
          </p:cNvPr>
          <p:cNvSpPr txBox="1"/>
          <p:nvPr/>
        </p:nvSpPr>
        <p:spPr>
          <a:xfrm>
            <a:off x="9566649" y="328009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28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CE8444D5-C8E4-4AC3-BF33-3995819B4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408177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9" name="Espace réservé pour une image  5" descr="taj mahal - Recherche Google">
            <a:extLst>
              <a:ext uri="{FF2B5EF4-FFF2-40B4-BE49-F238E27FC236}">
                <a16:creationId xmlns:a16="http://schemas.microsoft.com/office/drawing/2014/main" id="{29346C73-24CF-4D01-97D9-46F07E588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4081775"/>
            <a:ext cx="1057682" cy="773160"/>
          </a:xfrm>
          <a:prstGeom prst="rect">
            <a:avLst/>
          </a:prstGeom>
        </p:spPr>
      </p:pic>
      <p:pic>
        <p:nvPicPr>
          <p:cNvPr id="130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C185FE7D-15E1-415A-A32C-31213C3C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4081775"/>
            <a:ext cx="1123403" cy="793597"/>
          </a:xfrm>
          <a:prstGeom prst="rect">
            <a:avLst/>
          </a:prstGeom>
        </p:spPr>
      </p:pic>
      <p:sp>
        <p:nvSpPr>
          <p:cNvPr id="131" name="ZoneTexte 130">
            <a:extLst>
              <a:ext uri="{FF2B5EF4-FFF2-40B4-BE49-F238E27FC236}">
                <a16:creationId xmlns:a16="http://schemas.microsoft.com/office/drawing/2014/main" id="{E7BB4128-7A5B-4D86-A554-D4029044505B}"/>
              </a:ext>
            </a:extLst>
          </p:cNvPr>
          <p:cNvSpPr txBox="1"/>
          <p:nvPr/>
        </p:nvSpPr>
        <p:spPr>
          <a:xfrm>
            <a:off x="7524187" y="463949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41B8447E-DE6C-437E-B216-A2BC0D60D420}"/>
              </a:ext>
            </a:extLst>
          </p:cNvPr>
          <p:cNvSpPr txBox="1"/>
          <p:nvPr/>
        </p:nvSpPr>
        <p:spPr>
          <a:xfrm>
            <a:off x="8281715" y="408986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110D32D7-5583-4C78-ACDC-4AC963E355B6}"/>
              </a:ext>
            </a:extLst>
          </p:cNvPr>
          <p:cNvSpPr txBox="1"/>
          <p:nvPr/>
        </p:nvSpPr>
        <p:spPr>
          <a:xfrm>
            <a:off x="9566649" y="408177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34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5BDB15FC-026B-40C8-8EE4-4EAB508A0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4883460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5" name="Espace réservé pour une image  5" descr="taj mahal - Recherche Google">
            <a:extLst>
              <a:ext uri="{FF2B5EF4-FFF2-40B4-BE49-F238E27FC236}">
                <a16:creationId xmlns:a16="http://schemas.microsoft.com/office/drawing/2014/main" id="{967B6740-F992-44FF-AFCA-D4DDC287E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4883460"/>
            <a:ext cx="1057682" cy="773160"/>
          </a:xfrm>
          <a:prstGeom prst="rect">
            <a:avLst/>
          </a:prstGeom>
        </p:spPr>
      </p:pic>
      <p:pic>
        <p:nvPicPr>
          <p:cNvPr id="136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70FF61CC-0B02-4728-ADF9-903FF7036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4883460"/>
            <a:ext cx="1123403" cy="793597"/>
          </a:xfrm>
          <a:prstGeom prst="rect">
            <a:avLst/>
          </a:prstGeom>
        </p:spPr>
      </p:pic>
      <p:sp>
        <p:nvSpPr>
          <p:cNvPr id="137" name="ZoneTexte 136">
            <a:extLst>
              <a:ext uri="{FF2B5EF4-FFF2-40B4-BE49-F238E27FC236}">
                <a16:creationId xmlns:a16="http://schemas.microsoft.com/office/drawing/2014/main" id="{3B74EE8F-3BFB-4B51-B5A0-E2CCF2F4DD5A}"/>
              </a:ext>
            </a:extLst>
          </p:cNvPr>
          <p:cNvSpPr txBox="1"/>
          <p:nvPr/>
        </p:nvSpPr>
        <p:spPr>
          <a:xfrm>
            <a:off x="7524187" y="5441176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519FE8E5-3D3F-4D80-85CF-A3042292AF0D}"/>
              </a:ext>
            </a:extLst>
          </p:cNvPr>
          <p:cNvSpPr txBox="1"/>
          <p:nvPr/>
        </p:nvSpPr>
        <p:spPr>
          <a:xfrm>
            <a:off x="8281715" y="4891548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7032DA9-1FFE-4D8A-B5A5-28E103BC30CD}"/>
              </a:ext>
            </a:extLst>
          </p:cNvPr>
          <p:cNvSpPr txBox="1"/>
          <p:nvPr/>
        </p:nvSpPr>
        <p:spPr>
          <a:xfrm>
            <a:off x="9566649" y="4883460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  <p:pic>
        <p:nvPicPr>
          <p:cNvPr id="140" name="Espace réservé pour une image  5" descr="la muraille de chine - Recherche Google">
            <a:extLst>
              <a:ext uri="{FF2B5EF4-FFF2-40B4-BE49-F238E27FC236}">
                <a16:creationId xmlns:a16="http://schemas.microsoft.com/office/drawing/2014/main" id="{E4BF4F26-CF68-41F3-A3D2-8E1B95CE0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715" y="5685145"/>
            <a:ext cx="1241063" cy="7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1" name="Espace réservé pour une image  5" descr="taj mahal - Recherche Google">
            <a:extLst>
              <a:ext uri="{FF2B5EF4-FFF2-40B4-BE49-F238E27FC236}">
                <a16:creationId xmlns:a16="http://schemas.microsoft.com/office/drawing/2014/main" id="{67DAEDB3-0730-45B0-B7BA-720DF857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162" y="5685145"/>
            <a:ext cx="1057682" cy="773160"/>
          </a:xfrm>
          <a:prstGeom prst="rect">
            <a:avLst/>
          </a:prstGeom>
        </p:spPr>
      </p:pic>
      <p:pic>
        <p:nvPicPr>
          <p:cNvPr id="142" name="Espace réservé pour une image  5" descr="mont fuji japon - Recherche Google">
            <a:extLst>
              <a:ext uri="{FF2B5EF4-FFF2-40B4-BE49-F238E27FC236}">
                <a16:creationId xmlns:a16="http://schemas.microsoft.com/office/drawing/2014/main" id="{35742ED5-F0D5-4C11-ABC2-A33EFAD90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6649" y="5685145"/>
            <a:ext cx="1123403" cy="793597"/>
          </a:xfrm>
          <a:prstGeom prst="rect">
            <a:avLst/>
          </a:prstGeom>
        </p:spPr>
      </p:pic>
      <p:sp>
        <p:nvSpPr>
          <p:cNvPr id="143" name="ZoneTexte 142">
            <a:extLst>
              <a:ext uri="{FF2B5EF4-FFF2-40B4-BE49-F238E27FC236}">
                <a16:creationId xmlns:a16="http://schemas.microsoft.com/office/drawing/2014/main" id="{C0891274-4AB7-4B7E-AFFB-95CF80BD3894}"/>
              </a:ext>
            </a:extLst>
          </p:cNvPr>
          <p:cNvSpPr txBox="1"/>
          <p:nvPr/>
        </p:nvSpPr>
        <p:spPr>
          <a:xfrm>
            <a:off x="7524187" y="624286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Taj Mahal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2A4B40B8-842E-4997-B39B-181EF525F1E2}"/>
              </a:ext>
            </a:extLst>
          </p:cNvPr>
          <p:cNvSpPr txBox="1"/>
          <p:nvPr/>
        </p:nvSpPr>
        <p:spPr>
          <a:xfrm>
            <a:off x="8281715" y="5693233"/>
            <a:ext cx="10342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La muraille de Chine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59A250CC-94D3-4F1A-94A2-F69DFA7E0A43}"/>
              </a:ext>
            </a:extLst>
          </p:cNvPr>
          <p:cNvSpPr txBox="1"/>
          <p:nvPr/>
        </p:nvSpPr>
        <p:spPr>
          <a:xfrm>
            <a:off x="9566649" y="5685145"/>
            <a:ext cx="7040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dirty="0"/>
              <a:t>Le Mont Fuji</a:t>
            </a:r>
          </a:p>
        </p:txBody>
      </p:sp>
    </p:spTree>
    <p:extLst>
      <p:ext uri="{BB962C8B-B14F-4D97-AF65-F5344CB8AC3E}">
        <p14:creationId xmlns:p14="http://schemas.microsoft.com/office/powerpoint/2010/main" val="282888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5" descr="litchi - Recherche Google">
            <a:extLst>
              <a:ext uri="{FF2B5EF4-FFF2-40B4-BE49-F238E27FC236}">
                <a16:creationId xmlns:a16="http://schemas.microsoft.com/office/drawing/2014/main" id="{00030EB5-F981-4B30-89A5-F6C3AD1BA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28" y="52634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3BCD08-347E-4FDD-8305-EB873CB0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0" y="52633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ACD5DA-4513-4805-87D2-C707F54D5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86" y="52633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2242C5-0DC2-4D57-A6FF-F585608B5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8" y="52636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26F331-A355-47EF-AB03-AE288D674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974" y="52632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560B3B-4029-42FC-9FFD-2DC770400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42" y="971445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5A5F10-B2B8-4AB0-AE0C-F3DD982597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30" y="971445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7D45C3-985D-4EEE-8B6C-2B9E2BB58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780" y="971445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A19AB2-81FD-4D23-B615-74E2C6E9EA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0087" y="971445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242C57-7E12-44B8-8D51-E4B240554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200" y="971445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8722608-4256-46A9-9310-353AECB340BE}"/>
              </a:ext>
            </a:extLst>
          </p:cNvPr>
          <p:cNvSpPr txBox="1"/>
          <p:nvPr/>
        </p:nvSpPr>
        <p:spPr>
          <a:xfrm>
            <a:off x="200986" y="1535592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0866E8-14D6-4A85-A586-08D9434031AC}"/>
              </a:ext>
            </a:extLst>
          </p:cNvPr>
          <p:cNvSpPr txBox="1"/>
          <p:nvPr/>
        </p:nvSpPr>
        <p:spPr>
          <a:xfrm>
            <a:off x="839412" y="1532860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7F7CA0-50C8-4B79-B6B1-A270B9A634F2}"/>
              </a:ext>
            </a:extLst>
          </p:cNvPr>
          <p:cNvSpPr txBox="1"/>
          <p:nvPr/>
        </p:nvSpPr>
        <p:spPr>
          <a:xfrm>
            <a:off x="1733734" y="1532860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A85D5C-9BA9-46F7-8966-A6B5E4C1778A}"/>
              </a:ext>
            </a:extLst>
          </p:cNvPr>
          <p:cNvSpPr txBox="1"/>
          <p:nvPr/>
        </p:nvSpPr>
        <p:spPr>
          <a:xfrm>
            <a:off x="2340753" y="1532860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8165B68-AD69-415B-9863-36B4CDAE7B68}"/>
              </a:ext>
            </a:extLst>
          </p:cNvPr>
          <p:cNvSpPr txBox="1"/>
          <p:nvPr/>
        </p:nvSpPr>
        <p:spPr>
          <a:xfrm>
            <a:off x="2988873" y="1532860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0BA746-1873-4F8A-828B-776BC92D8FAA}"/>
              </a:ext>
            </a:extLst>
          </p:cNvPr>
          <p:cNvSpPr txBox="1"/>
          <p:nvPr/>
        </p:nvSpPr>
        <p:spPr>
          <a:xfrm>
            <a:off x="839412" y="3298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08AD05-F7C2-4B7E-A797-87E6F12537AD}"/>
              </a:ext>
            </a:extLst>
          </p:cNvPr>
          <p:cNvSpPr txBox="1"/>
          <p:nvPr/>
        </p:nvSpPr>
        <p:spPr>
          <a:xfrm>
            <a:off x="1213154" y="3298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3FF0B3E-F1D8-4544-BEE0-E8333251B297}"/>
              </a:ext>
            </a:extLst>
          </p:cNvPr>
          <p:cNvSpPr txBox="1"/>
          <p:nvPr/>
        </p:nvSpPr>
        <p:spPr>
          <a:xfrm>
            <a:off x="1839572" y="629525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3EE034-8B0D-47DE-94A5-4BD595D980E2}"/>
              </a:ext>
            </a:extLst>
          </p:cNvPr>
          <p:cNvSpPr txBox="1"/>
          <p:nvPr/>
        </p:nvSpPr>
        <p:spPr>
          <a:xfrm>
            <a:off x="3053871" y="580189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9F2D385-83D8-4862-944A-57B30CA8E1EB}"/>
              </a:ext>
            </a:extLst>
          </p:cNvPr>
          <p:cNvSpPr txBox="1"/>
          <p:nvPr/>
        </p:nvSpPr>
        <p:spPr>
          <a:xfrm>
            <a:off x="53328" y="579623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CF79-0FCF-4310-8D38-4F60E3BE84F2}"/>
              </a:ext>
            </a:extLst>
          </p:cNvPr>
          <p:cNvSpPr/>
          <p:nvPr/>
        </p:nvSpPr>
        <p:spPr>
          <a:xfrm>
            <a:off x="53328" y="52632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Espace réservé pour une image  5" descr="litchi - Recherche Google">
            <a:extLst>
              <a:ext uri="{FF2B5EF4-FFF2-40B4-BE49-F238E27FC236}">
                <a16:creationId xmlns:a16="http://schemas.microsoft.com/office/drawing/2014/main" id="{64236370-2525-4192-B799-63D440A75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28" y="1762702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6F12C9F-2443-4722-B34D-8E013FF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0" y="1762701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2BAE64-FA6B-467B-AFB0-9FEE8B8E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86" y="1762701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CB8B80A-D3E3-4CF8-9479-5ED81B126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8" y="1762704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A5549C-CBF9-4347-82EE-5EDF4E0E8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974" y="1762700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B581184-E61C-41C7-9569-7870F6D28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42" y="2681513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989F29D-6DEC-47B4-B208-7D80375B0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30" y="2681513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3E3BF03-10D5-412E-BE8A-515060B7D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780" y="2681513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7AC125A-14B6-4793-A00E-F0F176173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0087" y="2681513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EBC6407-894A-4352-A162-9C72CBBAF5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200" y="2681513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D3CA44B8-FAB7-4B8C-A5F3-0003E764D946}"/>
              </a:ext>
            </a:extLst>
          </p:cNvPr>
          <p:cNvSpPr txBox="1"/>
          <p:nvPr/>
        </p:nvSpPr>
        <p:spPr>
          <a:xfrm>
            <a:off x="200986" y="3245660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BC76477-0D8D-4014-9566-91D6C627693A}"/>
              </a:ext>
            </a:extLst>
          </p:cNvPr>
          <p:cNvSpPr txBox="1"/>
          <p:nvPr/>
        </p:nvSpPr>
        <p:spPr>
          <a:xfrm>
            <a:off x="839412" y="3242928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DF7E0E7-167C-4C43-8ADE-907191A30079}"/>
              </a:ext>
            </a:extLst>
          </p:cNvPr>
          <p:cNvSpPr txBox="1"/>
          <p:nvPr/>
        </p:nvSpPr>
        <p:spPr>
          <a:xfrm>
            <a:off x="1733734" y="3242928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D1998E9-5A42-45A5-956B-10B7E48657AE}"/>
              </a:ext>
            </a:extLst>
          </p:cNvPr>
          <p:cNvSpPr txBox="1"/>
          <p:nvPr/>
        </p:nvSpPr>
        <p:spPr>
          <a:xfrm>
            <a:off x="2340753" y="3242928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98BE96C-7146-4E08-8541-7B9D98F2D956}"/>
              </a:ext>
            </a:extLst>
          </p:cNvPr>
          <p:cNvSpPr txBox="1"/>
          <p:nvPr/>
        </p:nvSpPr>
        <p:spPr>
          <a:xfrm>
            <a:off x="2988873" y="3242928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CC4F8B7-2616-4777-B193-63982E321E75}"/>
              </a:ext>
            </a:extLst>
          </p:cNvPr>
          <p:cNvSpPr txBox="1"/>
          <p:nvPr/>
        </p:nvSpPr>
        <p:spPr>
          <a:xfrm>
            <a:off x="839412" y="1713366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7E87722-F1EF-4F80-A648-95153199E98D}"/>
              </a:ext>
            </a:extLst>
          </p:cNvPr>
          <p:cNvSpPr txBox="1"/>
          <p:nvPr/>
        </p:nvSpPr>
        <p:spPr>
          <a:xfrm>
            <a:off x="1213154" y="1713366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6DB3CE0-4AF4-450B-B204-975FBFC2BEA9}"/>
              </a:ext>
            </a:extLst>
          </p:cNvPr>
          <p:cNvSpPr txBox="1"/>
          <p:nvPr/>
        </p:nvSpPr>
        <p:spPr>
          <a:xfrm>
            <a:off x="1839572" y="2339593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3895669-19C7-45F9-8080-30F379B4DCD6}"/>
              </a:ext>
            </a:extLst>
          </p:cNvPr>
          <p:cNvSpPr txBox="1"/>
          <p:nvPr/>
        </p:nvSpPr>
        <p:spPr>
          <a:xfrm>
            <a:off x="3053871" y="2290257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B588D7B-797E-4F83-8191-DAF95B6B7A9C}"/>
              </a:ext>
            </a:extLst>
          </p:cNvPr>
          <p:cNvSpPr txBox="1"/>
          <p:nvPr/>
        </p:nvSpPr>
        <p:spPr>
          <a:xfrm>
            <a:off x="53328" y="2289691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B18C9C-13D2-4D29-95E4-DC1D940A4FFE}"/>
              </a:ext>
            </a:extLst>
          </p:cNvPr>
          <p:cNvSpPr/>
          <p:nvPr/>
        </p:nvSpPr>
        <p:spPr>
          <a:xfrm>
            <a:off x="53328" y="1762700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Espace réservé pour une image  5" descr="litchi - Recherche Google">
            <a:extLst>
              <a:ext uri="{FF2B5EF4-FFF2-40B4-BE49-F238E27FC236}">
                <a16:creationId xmlns:a16="http://schemas.microsoft.com/office/drawing/2014/main" id="{6CCCB731-EC6C-477D-BA26-31E5C8AAF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28" y="3477139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8694BB1-9081-4369-AFDE-21AA6D98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0" y="3477138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2F9B0E61-7E77-4BFF-AFDC-B91A0283A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86" y="3477138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0F3E6D-DEE4-4639-B6C2-14DB10543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8" y="3477141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3EBB08A-2F46-433B-947C-2BD635D11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974" y="3477137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853DF788-01E8-47DE-B819-30B0FF12C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42" y="4395950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14C084A-440F-4768-AF93-CF52351B7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30" y="4395950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0D7A2CF6-C295-4896-AAF3-1C710D1A8E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780" y="4395950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2B3670C-193E-401B-B595-B0DE1BA5BD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0087" y="4395950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02B6CF5-FC72-483C-9906-69665549C6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200" y="4395950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97C6F1BE-4570-4A71-90AF-2A60EB8E6E3A}"/>
              </a:ext>
            </a:extLst>
          </p:cNvPr>
          <p:cNvSpPr txBox="1"/>
          <p:nvPr/>
        </p:nvSpPr>
        <p:spPr>
          <a:xfrm>
            <a:off x="200986" y="4960097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535514D-E6C5-45C5-89FB-A559A9864158}"/>
              </a:ext>
            </a:extLst>
          </p:cNvPr>
          <p:cNvSpPr txBox="1"/>
          <p:nvPr/>
        </p:nvSpPr>
        <p:spPr>
          <a:xfrm>
            <a:off x="839412" y="4957365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9A6B737-C472-48F2-9A7E-CFA48FA8C353}"/>
              </a:ext>
            </a:extLst>
          </p:cNvPr>
          <p:cNvSpPr txBox="1"/>
          <p:nvPr/>
        </p:nvSpPr>
        <p:spPr>
          <a:xfrm>
            <a:off x="1733734" y="4957365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03E5D6F-F3D7-4F88-94EC-92E1096BBDB2}"/>
              </a:ext>
            </a:extLst>
          </p:cNvPr>
          <p:cNvSpPr txBox="1"/>
          <p:nvPr/>
        </p:nvSpPr>
        <p:spPr>
          <a:xfrm>
            <a:off x="2340753" y="4957365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B289F6C-142F-42F3-A272-A976C9DEC782}"/>
              </a:ext>
            </a:extLst>
          </p:cNvPr>
          <p:cNvSpPr txBox="1"/>
          <p:nvPr/>
        </p:nvSpPr>
        <p:spPr>
          <a:xfrm>
            <a:off x="2988873" y="4957365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E935875-1419-437A-B62C-AA514303DFFA}"/>
              </a:ext>
            </a:extLst>
          </p:cNvPr>
          <p:cNvSpPr txBox="1"/>
          <p:nvPr/>
        </p:nvSpPr>
        <p:spPr>
          <a:xfrm>
            <a:off x="839412" y="3427803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5FA1084-63BC-477D-A087-796C039D3B53}"/>
              </a:ext>
            </a:extLst>
          </p:cNvPr>
          <p:cNvSpPr txBox="1"/>
          <p:nvPr/>
        </p:nvSpPr>
        <p:spPr>
          <a:xfrm>
            <a:off x="1213154" y="3427803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A08238F-7113-4A46-925A-E9A674D725BA}"/>
              </a:ext>
            </a:extLst>
          </p:cNvPr>
          <p:cNvSpPr txBox="1"/>
          <p:nvPr/>
        </p:nvSpPr>
        <p:spPr>
          <a:xfrm>
            <a:off x="1839572" y="4054030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AAE4030-B18E-4CE1-A7B7-930ABE30F830}"/>
              </a:ext>
            </a:extLst>
          </p:cNvPr>
          <p:cNvSpPr txBox="1"/>
          <p:nvPr/>
        </p:nvSpPr>
        <p:spPr>
          <a:xfrm>
            <a:off x="3053871" y="4004694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76F478F-54BE-448D-8300-90C245CA214A}"/>
              </a:ext>
            </a:extLst>
          </p:cNvPr>
          <p:cNvSpPr txBox="1"/>
          <p:nvPr/>
        </p:nvSpPr>
        <p:spPr>
          <a:xfrm>
            <a:off x="53328" y="4004128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62D4675-849D-45EB-8238-066079A6E042}"/>
              </a:ext>
            </a:extLst>
          </p:cNvPr>
          <p:cNvSpPr/>
          <p:nvPr/>
        </p:nvSpPr>
        <p:spPr>
          <a:xfrm>
            <a:off x="53328" y="3477137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Espace réservé pour une image  5" descr="litchi - Recherche Google">
            <a:extLst>
              <a:ext uri="{FF2B5EF4-FFF2-40B4-BE49-F238E27FC236}">
                <a16:creationId xmlns:a16="http://schemas.microsoft.com/office/drawing/2014/main" id="{D257C7D4-D074-4FD9-B880-F6598CB6C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693" y="52068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D9A11D4B-96D7-4424-8077-50975043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45" y="52067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14D7E7B-088E-46B3-ACEF-D9CF82024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51" y="52067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64DB1319-7067-4A13-817C-1CD4F9C51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393" y="52070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E8DCBF4-6DB2-417C-A3B4-2450F1B55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039" y="52066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73446E17-B1D4-4319-BE5A-D27815220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707" y="970879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ED253EAE-2549-4CA9-B0C6-E6A6FE641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395" y="970879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363FAA78-E0E6-4F21-B265-DE23246E03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845" y="970879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AFBEBC42-08BF-4815-AEB7-D4A6CDEFD2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2152" y="970879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4268627A-7116-456D-9A4E-8843DC23B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265" y="970879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03B88CDC-98F3-4C75-AB27-D4B823A00043}"/>
              </a:ext>
            </a:extLst>
          </p:cNvPr>
          <p:cNvSpPr txBox="1"/>
          <p:nvPr/>
        </p:nvSpPr>
        <p:spPr>
          <a:xfrm>
            <a:off x="3893051" y="1535026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4DDD75F-C2AB-450A-B986-8CA4B561DB46}"/>
              </a:ext>
            </a:extLst>
          </p:cNvPr>
          <p:cNvSpPr txBox="1"/>
          <p:nvPr/>
        </p:nvSpPr>
        <p:spPr>
          <a:xfrm>
            <a:off x="4531477" y="1532294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A4088D9-E0D4-4103-8F7D-B7E837BF2BEA}"/>
              </a:ext>
            </a:extLst>
          </p:cNvPr>
          <p:cNvSpPr txBox="1"/>
          <p:nvPr/>
        </p:nvSpPr>
        <p:spPr>
          <a:xfrm>
            <a:off x="5425799" y="1532294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C4B83C-28BC-4BC3-8E0F-F4FECE66E695}"/>
              </a:ext>
            </a:extLst>
          </p:cNvPr>
          <p:cNvSpPr txBox="1"/>
          <p:nvPr/>
        </p:nvSpPr>
        <p:spPr>
          <a:xfrm>
            <a:off x="6032818" y="1532294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5D0F832-DD55-4FB9-9002-8E9A5BE8D603}"/>
              </a:ext>
            </a:extLst>
          </p:cNvPr>
          <p:cNvSpPr txBox="1"/>
          <p:nvPr/>
        </p:nvSpPr>
        <p:spPr>
          <a:xfrm>
            <a:off x="6680938" y="1532294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39FABCA-6C75-4B5C-9401-CF36A598EBD7}"/>
              </a:ext>
            </a:extLst>
          </p:cNvPr>
          <p:cNvSpPr txBox="1"/>
          <p:nvPr/>
        </p:nvSpPr>
        <p:spPr>
          <a:xfrm>
            <a:off x="4531477" y="2732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4221A7E-A456-499F-9775-09ACADAF8E82}"/>
              </a:ext>
            </a:extLst>
          </p:cNvPr>
          <p:cNvSpPr txBox="1"/>
          <p:nvPr/>
        </p:nvSpPr>
        <p:spPr>
          <a:xfrm>
            <a:off x="4905219" y="2732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42338F4-1EF3-49DE-AB27-92C6A3A66358}"/>
              </a:ext>
            </a:extLst>
          </p:cNvPr>
          <p:cNvSpPr txBox="1"/>
          <p:nvPr/>
        </p:nvSpPr>
        <p:spPr>
          <a:xfrm>
            <a:off x="5531637" y="628959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1F5FAFA3-CD18-4BEB-8F55-C1973F71FC9A}"/>
              </a:ext>
            </a:extLst>
          </p:cNvPr>
          <p:cNvSpPr txBox="1"/>
          <p:nvPr/>
        </p:nvSpPr>
        <p:spPr>
          <a:xfrm>
            <a:off x="6745936" y="579623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A3583FE-82DE-4BBB-9900-74C935B8512A}"/>
              </a:ext>
            </a:extLst>
          </p:cNvPr>
          <p:cNvSpPr txBox="1"/>
          <p:nvPr/>
        </p:nvSpPr>
        <p:spPr>
          <a:xfrm>
            <a:off x="3745393" y="579057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6F74E5-D5AF-4FBD-A3A7-E6C076B40EE3}"/>
              </a:ext>
            </a:extLst>
          </p:cNvPr>
          <p:cNvSpPr/>
          <p:nvPr/>
        </p:nvSpPr>
        <p:spPr>
          <a:xfrm>
            <a:off x="3745393" y="52066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Espace réservé pour une image  5" descr="litchi - Recherche Google">
            <a:extLst>
              <a:ext uri="{FF2B5EF4-FFF2-40B4-BE49-F238E27FC236}">
                <a16:creationId xmlns:a16="http://schemas.microsoft.com/office/drawing/2014/main" id="{9840B514-824A-4BF9-AA8C-6445BB0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693" y="1762136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2B52D3C1-24E8-48E6-AAE3-65F8A011A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45" y="1762135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A045B78D-6BFE-41FF-A74D-EC7DFBC0D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51" y="1762135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87096972-6380-4C30-B353-6ED02B6EF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393" y="1762138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A7F9E0FA-09A6-4A4B-AD71-079B91527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039" y="1762134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1C12FEF3-997B-4AD8-93B1-79704C5D8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707" y="2680947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366B3AA1-0EF5-4B92-9DD4-A3A133A7E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395" y="2680947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054C6E2B-4FC4-4481-87E4-68FC71505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845" y="2680947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F738E0E4-B4CA-47F5-AD43-065BEEB8E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2152" y="2680947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1347C698-F38A-4D06-8DFA-D5EB3A3E90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265" y="2680947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6" name="ZoneTexte 95">
            <a:extLst>
              <a:ext uri="{FF2B5EF4-FFF2-40B4-BE49-F238E27FC236}">
                <a16:creationId xmlns:a16="http://schemas.microsoft.com/office/drawing/2014/main" id="{836366E3-E36A-497D-8F68-BF2E7085D783}"/>
              </a:ext>
            </a:extLst>
          </p:cNvPr>
          <p:cNvSpPr txBox="1"/>
          <p:nvPr/>
        </p:nvSpPr>
        <p:spPr>
          <a:xfrm>
            <a:off x="3893051" y="3245094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BA3CF1CA-0251-4E89-8ABD-BBB1C276C119}"/>
              </a:ext>
            </a:extLst>
          </p:cNvPr>
          <p:cNvSpPr txBox="1"/>
          <p:nvPr/>
        </p:nvSpPr>
        <p:spPr>
          <a:xfrm>
            <a:off x="4531477" y="3242362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29C211D1-5391-4B16-9048-287BDD7D7B41}"/>
              </a:ext>
            </a:extLst>
          </p:cNvPr>
          <p:cNvSpPr txBox="1"/>
          <p:nvPr/>
        </p:nvSpPr>
        <p:spPr>
          <a:xfrm>
            <a:off x="5425799" y="3242362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E4B769F-063D-4955-A1EB-44FA6CD215E1}"/>
              </a:ext>
            </a:extLst>
          </p:cNvPr>
          <p:cNvSpPr txBox="1"/>
          <p:nvPr/>
        </p:nvSpPr>
        <p:spPr>
          <a:xfrm>
            <a:off x="6032818" y="3242362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0AAC40AE-4D96-4668-9907-32313FEC73BD}"/>
              </a:ext>
            </a:extLst>
          </p:cNvPr>
          <p:cNvSpPr txBox="1"/>
          <p:nvPr/>
        </p:nvSpPr>
        <p:spPr>
          <a:xfrm>
            <a:off x="6680938" y="3242362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52C07B8-EDBE-4839-A61E-C52B7C6FF0B8}"/>
              </a:ext>
            </a:extLst>
          </p:cNvPr>
          <p:cNvSpPr txBox="1"/>
          <p:nvPr/>
        </p:nvSpPr>
        <p:spPr>
          <a:xfrm>
            <a:off x="4531477" y="1712800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4DC8310B-AA50-4B71-AFF1-455606D43D3C}"/>
              </a:ext>
            </a:extLst>
          </p:cNvPr>
          <p:cNvSpPr txBox="1"/>
          <p:nvPr/>
        </p:nvSpPr>
        <p:spPr>
          <a:xfrm>
            <a:off x="4905219" y="1712800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DAE0164-6CA5-4B90-9912-74A794DA6D8C}"/>
              </a:ext>
            </a:extLst>
          </p:cNvPr>
          <p:cNvSpPr txBox="1"/>
          <p:nvPr/>
        </p:nvSpPr>
        <p:spPr>
          <a:xfrm>
            <a:off x="5531637" y="2339027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866F99C-F847-475B-B047-7F6B14CDC5EF}"/>
              </a:ext>
            </a:extLst>
          </p:cNvPr>
          <p:cNvSpPr txBox="1"/>
          <p:nvPr/>
        </p:nvSpPr>
        <p:spPr>
          <a:xfrm>
            <a:off x="6745936" y="2289691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13D1A699-FAD6-448E-99CD-152F11D24A77}"/>
              </a:ext>
            </a:extLst>
          </p:cNvPr>
          <p:cNvSpPr txBox="1"/>
          <p:nvPr/>
        </p:nvSpPr>
        <p:spPr>
          <a:xfrm>
            <a:off x="3745393" y="2289125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FDA8F26-04C8-4DF2-870D-E206FDEA5AD5}"/>
              </a:ext>
            </a:extLst>
          </p:cNvPr>
          <p:cNvSpPr/>
          <p:nvPr/>
        </p:nvSpPr>
        <p:spPr>
          <a:xfrm>
            <a:off x="3745393" y="1762134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7" name="Espace réservé pour une image  5" descr="litchi - Recherche Google">
            <a:extLst>
              <a:ext uri="{FF2B5EF4-FFF2-40B4-BE49-F238E27FC236}">
                <a16:creationId xmlns:a16="http://schemas.microsoft.com/office/drawing/2014/main" id="{A191756C-F747-4D51-8B9A-89BB5E70A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693" y="3476573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8033792A-8775-4C41-9457-8B31D1C3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45" y="3476572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644011CB-95B0-46F9-8C11-4E6C3B7D5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51" y="3476572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C42444B1-0B41-4F8A-BB2B-3232C160F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393" y="3476575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067B25DD-7829-4B07-8D00-C12B305D1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039" y="3476571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252B4A91-18AF-4EF2-BA22-9AE5EFC59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707" y="4395384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A08E8190-AFB1-40B8-A446-DAC757886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395" y="4395384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7AE4294B-A305-4C53-AFD7-65417AC79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845" y="4395384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873AB8ED-6F29-447D-AADD-BA68DE1C44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2152" y="4395384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58666EAE-D142-4A84-9F80-9F260DF41C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265" y="4395384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7" name="ZoneTexte 116">
            <a:extLst>
              <a:ext uri="{FF2B5EF4-FFF2-40B4-BE49-F238E27FC236}">
                <a16:creationId xmlns:a16="http://schemas.microsoft.com/office/drawing/2014/main" id="{F1060F9A-5366-46F5-BBD9-1A9EDD7ACB74}"/>
              </a:ext>
            </a:extLst>
          </p:cNvPr>
          <p:cNvSpPr txBox="1"/>
          <p:nvPr/>
        </p:nvSpPr>
        <p:spPr>
          <a:xfrm>
            <a:off x="3893051" y="4959531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CA9FD58-DCBC-46E6-B067-9CF29D4E6752}"/>
              </a:ext>
            </a:extLst>
          </p:cNvPr>
          <p:cNvSpPr txBox="1"/>
          <p:nvPr/>
        </p:nvSpPr>
        <p:spPr>
          <a:xfrm>
            <a:off x="4531477" y="4956799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CC8489C-0FA3-48E5-B915-123CD4AF687A}"/>
              </a:ext>
            </a:extLst>
          </p:cNvPr>
          <p:cNvSpPr txBox="1"/>
          <p:nvPr/>
        </p:nvSpPr>
        <p:spPr>
          <a:xfrm>
            <a:off x="5425799" y="4956799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81DBEF5-651C-45CD-9185-CC9321A35B6B}"/>
              </a:ext>
            </a:extLst>
          </p:cNvPr>
          <p:cNvSpPr txBox="1"/>
          <p:nvPr/>
        </p:nvSpPr>
        <p:spPr>
          <a:xfrm>
            <a:off x="6032818" y="4956799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D7D0B33-6342-4108-84B4-1E30FDB13720}"/>
              </a:ext>
            </a:extLst>
          </p:cNvPr>
          <p:cNvSpPr txBox="1"/>
          <p:nvPr/>
        </p:nvSpPr>
        <p:spPr>
          <a:xfrm>
            <a:off x="6680938" y="4956799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DC949869-7ED3-46DD-9352-C0F5772836C0}"/>
              </a:ext>
            </a:extLst>
          </p:cNvPr>
          <p:cNvSpPr txBox="1"/>
          <p:nvPr/>
        </p:nvSpPr>
        <p:spPr>
          <a:xfrm>
            <a:off x="4531477" y="3427237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6F829A71-A961-4A7A-B1AD-94EC95BFA028}"/>
              </a:ext>
            </a:extLst>
          </p:cNvPr>
          <p:cNvSpPr txBox="1"/>
          <p:nvPr/>
        </p:nvSpPr>
        <p:spPr>
          <a:xfrm>
            <a:off x="4905219" y="342723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A356E586-5B72-4CF1-87FD-ACC32D1107E1}"/>
              </a:ext>
            </a:extLst>
          </p:cNvPr>
          <p:cNvSpPr txBox="1"/>
          <p:nvPr/>
        </p:nvSpPr>
        <p:spPr>
          <a:xfrm>
            <a:off x="5531637" y="4053464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CDE931B-8D0C-4FFD-A5A8-655C385CBABA}"/>
              </a:ext>
            </a:extLst>
          </p:cNvPr>
          <p:cNvSpPr txBox="1"/>
          <p:nvPr/>
        </p:nvSpPr>
        <p:spPr>
          <a:xfrm>
            <a:off x="6745936" y="4004128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FAC03CCB-F0B4-437E-90E3-BDA3E11D4F73}"/>
              </a:ext>
            </a:extLst>
          </p:cNvPr>
          <p:cNvSpPr txBox="1"/>
          <p:nvPr/>
        </p:nvSpPr>
        <p:spPr>
          <a:xfrm>
            <a:off x="3745393" y="4003562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03D27C2-4763-4131-B28B-16EF65E54914}"/>
              </a:ext>
            </a:extLst>
          </p:cNvPr>
          <p:cNvSpPr/>
          <p:nvPr/>
        </p:nvSpPr>
        <p:spPr>
          <a:xfrm>
            <a:off x="3745393" y="3476571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8" name="Espace réservé pour une image  5" descr="litchi - Recherche Google">
            <a:extLst>
              <a:ext uri="{FF2B5EF4-FFF2-40B4-BE49-F238E27FC236}">
                <a16:creationId xmlns:a16="http://schemas.microsoft.com/office/drawing/2014/main" id="{F525AE9A-8E0F-4BEB-A632-3EF243354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559" y="49336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84CE7172-D077-420C-B407-0DCD35F3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11" y="49335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id="{E1DD6995-26AE-40B5-BB1B-6AA5709B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817" y="49335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69ADFD15-0CE8-473F-A228-7C40BEFE8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259" y="49338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id="{E2518859-B144-451B-B088-C4E4721D4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905" y="49334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EFC669A0-BF7D-4B34-8FAF-10A50D4AC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573" y="968147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D25BB1F2-A640-4A6A-80FC-DF1EEBCA8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261" y="968147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9F04BB36-83D8-4462-B5C8-D6E544C34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711" y="968147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62F535EB-DE37-47C3-B32A-84C7E4220F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2018" y="968147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B0629DA9-6213-4585-8856-4E21ADB210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5131" y="968147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8" name="ZoneTexte 137">
            <a:extLst>
              <a:ext uri="{FF2B5EF4-FFF2-40B4-BE49-F238E27FC236}">
                <a16:creationId xmlns:a16="http://schemas.microsoft.com/office/drawing/2014/main" id="{C1250023-0B7E-45DE-9044-266B38368E60}"/>
              </a:ext>
            </a:extLst>
          </p:cNvPr>
          <p:cNvSpPr txBox="1"/>
          <p:nvPr/>
        </p:nvSpPr>
        <p:spPr>
          <a:xfrm>
            <a:off x="7582917" y="1532294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C0F9C97-EFBA-41F1-A373-7C6183667293}"/>
              </a:ext>
            </a:extLst>
          </p:cNvPr>
          <p:cNvSpPr txBox="1"/>
          <p:nvPr/>
        </p:nvSpPr>
        <p:spPr>
          <a:xfrm>
            <a:off x="8221343" y="1529562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9C4EE8C1-DF10-40DF-A9D0-9A8989525D9C}"/>
              </a:ext>
            </a:extLst>
          </p:cNvPr>
          <p:cNvSpPr txBox="1"/>
          <p:nvPr/>
        </p:nvSpPr>
        <p:spPr>
          <a:xfrm>
            <a:off x="9115665" y="1529562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B6DEEADE-2996-452B-878C-9EF6E7386BEE}"/>
              </a:ext>
            </a:extLst>
          </p:cNvPr>
          <p:cNvSpPr txBox="1"/>
          <p:nvPr/>
        </p:nvSpPr>
        <p:spPr>
          <a:xfrm>
            <a:off x="9722684" y="1529562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507DD344-5A8D-421E-B818-3D0AC9178AFC}"/>
              </a:ext>
            </a:extLst>
          </p:cNvPr>
          <p:cNvSpPr txBox="1"/>
          <p:nvPr/>
        </p:nvSpPr>
        <p:spPr>
          <a:xfrm>
            <a:off x="10370804" y="1529562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DAF0CA7A-88D7-47DC-9711-D57C7F73ECEA}"/>
              </a:ext>
            </a:extLst>
          </p:cNvPr>
          <p:cNvSpPr txBox="1"/>
          <p:nvPr/>
        </p:nvSpPr>
        <p:spPr>
          <a:xfrm>
            <a:off x="8221343" y="0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E4347904-90AF-4C6F-8C2B-AF8906EFE9A2}"/>
              </a:ext>
            </a:extLst>
          </p:cNvPr>
          <p:cNvSpPr txBox="1"/>
          <p:nvPr/>
        </p:nvSpPr>
        <p:spPr>
          <a:xfrm>
            <a:off x="8595085" y="0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CCBB4F78-54C0-47D1-BE59-AA8586BD1D84}"/>
              </a:ext>
            </a:extLst>
          </p:cNvPr>
          <p:cNvSpPr txBox="1"/>
          <p:nvPr/>
        </p:nvSpPr>
        <p:spPr>
          <a:xfrm>
            <a:off x="9221503" y="626227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1B597C62-164C-404E-A668-C4DE96018F74}"/>
              </a:ext>
            </a:extLst>
          </p:cNvPr>
          <p:cNvSpPr txBox="1"/>
          <p:nvPr/>
        </p:nvSpPr>
        <p:spPr>
          <a:xfrm>
            <a:off x="10435802" y="576891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1EEE1C56-2200-43E9-BD58-CA9AD9E39E63}"/>
              </a:ext>
            </a:extLst>
          </p:cNvPr>
          <p:cNvSpPr txBox="1"/>
          <p:nvPr/>
        </p:nvSpPr>
        <p:spPr>
          <a:xfrm>
            <a:off x="7435259" y="576325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A938515-528C-4776-A5D4-E8D66F7E667B}"/>
              </a:ext>
            </a:extLst>
          </p:cNvPr>
          <p:cNvSpPr/>
          <p:nvPr/>
        </p:nvSpPr>
        <p:spPr>
          <a:xfrm>
            <a:off x="7435259" y="49334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9" name="Espace réservé pour une image  5" descr="litchi - Recherche Google">
            <a:extLst>
              <a:ext uri="{FF2B5EF4-FFF2-40B4-BE49-F238E27FC236}">
                <a16:creationId xmlns:a16="http://schemas.microsoft.com/office/drawing/2014/main" id="{371EA5B6-B6D6-487C-8CAE-7C9AB58BF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559" y="1759404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id="{4597D909-79B1-41A6-A2ED-E0EDC295D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11" y="1759403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D8999622-9F60-4308-90F3-82775AA94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817" y="1759403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id="{D4181D86-0F7A-4ECE-9812-FCC16CAD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259" y="1759406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0C1A4D65-1258-4A50-B961-14557E273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905" y="1759402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id="{7C8FF1F3-7817-4E0E-AF26-D30E7CCD9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573" y="2678215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id="{4F8EFBBC-9839-483B-8D98-987A947A5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261" y="2678215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AB92DD6D-ECD2-4554-84B7-1759BA1DE7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711" y="2678215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48BECE12-6D1D-493D-88ED-811F96255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2018" y="2678215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13746A34-2C7E-4D5F-9003-D8037FE1B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5131" y="2678215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9" name="ZoneTexte 158">
            <a:extLst>
              <a:ext uri="{FF2B5EF4-FFF2-40B4-BE49-F238E27FC236}">
                <a16:creationId xmlns:a16="http://schemas.microsoft.com/office/drawing/2014/main" id="{A25C6A42-0395-451F-AED9-C393A06877A4}"/>
              </a:ext>
            </a:extLst>
          </p:cNvPr>
          <p:cNvSpPr txBox="1"/>
          <p:nvPr/>
        </p:nvSpPr>
        <p:spPr>
          <a:xfrm>
            <a:off x="7582917" y="3242362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A9EE6DEC-2643-4CF1-BD41-304F3F056FC5}"/>
              </a:ext>
            </a:extLst>
          </p:cNvPr>
          <p:cNvSpPr txBox="1"/>
          <p:nvPr/>
        </p:nvSpPr>
        <p:spPr>
          <a:xfrm>
            <a:off x="8221343" y="3239630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0FD4152F-1455-490A-81C9-B1197B189A05}"/>
              </a:ext>
            </a:extLst>
          </p:cNvPr>
          <p:cNvSpPr txBox="1"/>
          <p:nvPr/>
        </p:nvSpPr>
        <p:spPr>
          <a:xfrm>
            <a:off x="9115665" y="3239630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DC6CD18F-0B79-46CF-8D53-F450F30A21F1}"/>
              </a:ext>
            </a:extLst>
          </p:cNvPr>
          <p:cNvSpPr txBox="1"/>
          <p:nvPr/>
        </p:nvSpPr>
        <p:spPr>
          <a:xfrm>
            <a:off x="9722684" y="3239630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B21A07AD-9EC4-444D-A547-8520147D4177}"/>
              </a:ext>
            </a:extLst>
          </p:cNvPr>
          <p:cNvSpPr txBox="1"/>
          <p:nvPr/>
        </p:nvSpPr>
        <p:spPr>
          <a:xfrm>
            <a:off x="10370804" y="3239630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BE2E0D1D-E47B-4E76-A2EE-7345F3BD6A2E}"/>
              </a:ext>
            </a:extLst>
          </p:cNvPr>
          <p:cNvSpPr txBox="1"/>
          <p:nvPr/>
        </p:nvSpPr>
        <p:spPr>
          <a:xfrm>
            <a:off x="8221343" y="1710068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DAD856D-B8C8-4E2A-B0FB-998AF2E6755A}"/>
              </a:ext>
            </a:extLst>
          </p:cNvPr>
          <p:cNvSpPr txBox="1"/>
          <p:nvPr/>
        </p:nvSpPr>
        <p:spPr>
          <a:xfrm>
            <a:off x="8595085" y="1710068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00B06C6B-DC01-49C7-895C-DC116C38E8A5}"/>
              </a:ext>
            </a:extLst>
          </p:cNvPr>
          <p:cNvSpPr txBox="1"/>
          <p:nvPr/>
        </p:nvSpPr>
        <p:spPr>
          <a:xfrm>
            <a:off x="9221503" y="2336295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29F3A3C6-E9FA-4A5C-8EBD-0B1F57BC8B44}"/>
              </a:ext>
            </a:extLst>
          </p:cNvPr>
          <p:cNvSpPr txBox="1"/>
          <p:nvPr/>
        </p:nvSpPr>
        <p:spPr>
          <a:xfrm>
            <a:off x="10435802" y="2286959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041E3AAA-6095-4FAC-A018-A125BC301A4A}"/>
              </a:ext>
            </a:extLst>
          </p:cNvPr>
          <p:cNvSpPr txBox="1"/>
          <p:nvPr/>
        </p:nvSpPr>
        <p:spPr>
          <a:xfrm>
            <a:off x="7435259" y="2286393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9A386C4-FBAE-493E-8096-F87A2801F5C3}"/>
              </a:ext>
            </a:extLst>
          </p:cNvPr>
          <p:cNvSpPr/>
          <p:nvPr/>
        </p:nvSpPr>
        <p:spPr>
          <a:xfrm>
            <a:off x="7435259" y="1759402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0" name="Espace réservé pour une image  5" descr="litchi - Recherche Google">
            <a:extLst>
              <a:ext uri="{FF2B5EF4-FFF2-40B4-BE49-F238E27FC236}">
                <a16:creationId xmlns:a16="http://schemas.microsoft.com/office/drawing/2014/main" id="{FFDFAD14-41E0-437E-BDA3-684B61CD9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559" y="3473841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1" name="Image 170">
            <a:extLst>
              <a:ext uri="{FF2B5EF4-FFF2-40B4-BE49-F238E27FC236}">
                <a16:creationId xmlns:a16="http://schemas.microsoft.com/office/drawing/2014/main" id="{6ADD934C-4178-4455-98D5-35CAB37C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11" y="3473840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Image 171">
            <a:extLst>
              <a:ext uri="{FF2B5EF4-FFF2-40B4-BE49-F238E27FC236}">
                <a16:creationId xmlns:a16="http://schemas.microsoft.com/office/drawing/2014/main" id="{C3AE8B98-A23D-4F45-A584-5B80CC1FC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817" y="3473840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Image 172">
            <a:extLst>
              <a:ext uri="{FF2B5EF4-FFF2-40B4-BE49-F238E27FC236}">
                <a16:creationId xmlns:a16="http://schemas.microsoft.com/office/drawing/2014/main" id="{E4592FC2-0AA6-41C0-B863-FC2D30FD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259" y="3473843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Image 173">
            <a:extLst>
              <a:ext uri="{FF2B5EF4-FFF2-40B4-BE49-F238E27FC236}">
                <a16:creationId xmlns:a16="http://schemas.microsoft.com/office/drawing/2014/main" id="{85FF913C-E7EB-44B3-9528-BCD2ED1F9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905" y="3473839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Image 174">
            <a:extLst>
              <a:ext uri="{FF2B5EF4-FFF2-40B4-BE49-F238E27FC236}">
                <a16:creationId xmlns:a16="http://schemas.microsoft.com/office/drawing/2014/main" id="{49027591-D340-4B94-A3E0-28285730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573" y="4392652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Image 175">
            <a:extLst>
              <a:ext uri="{FF2B5EF4-FFF2-40B4-BE49-F238E27FC236}">
                <a16:creationId xmlns:a16="http://schemas.microsoft.com/office/drawing/2014/main" id="{1D7358FA-2D31-41CE-9FDC-03E8D7A34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261" y="4392652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Image 176">
            <a:extLst>
              <a:ext uri="{FF2B5EF4-FFF2-40B4-BE49-F238E27FC236}">
                <a16:creationId xmlns:a16="http://schemas.microsoft.com/office/drawing/2014/main" id="{CF026F8A-DBA8-47A0-B7B5-002CFAE8EC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711" y="4392652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Image 177">
            <a:extLst>
              <a:ext uri="{FF2B5EF4-FFF2-40B4-BE49-F238E27FC236}">
                <a16:creationId xmlns:a16="http://schemas.microsoft.com/office/drawing/2014/main" id="{B08C899E-E0C0-46A3-83EA-B10C5667E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2018" y="4392652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9" name="Image 178">
            <a:extLst>
              <a:ext uri="{FF2B5EF4-FFF2-40B4-BE49-F238E27FC236}">
                <a16:creationId xmlns:a16="http://schemas.microsoft.com/office/drawing/2014/main" id="{DB3ABF6A-2EA7-4221-A039-B9F61F60A1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5131" y="4392652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0" name="ZoneTexte 179">
            <a:extLst>
              <a:ext uri="{FF2B5EF4-FFF2-40B4-BE49-F238E27FC236}">
                <a16:creationId xmlns:a16="http://schemas.microsoft.com/office/drawing/2014/main" id="{AF146C41-B1FC-4A21-9558-F99E4FDA85C6}"/>
              </a:ext>
            </a:extLst>
          </p:cNvPr>
          <p:cNvSpPr txBox="1"/>
          <p:nvPr/>
        </p:nvSpPr>
        <p:spPr>
          <a:xfrm>
            <a:off x="7582917" y="4956799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98EDCBB8-84C4-4364-9111-F03BF9CF1054}"/>
              </a:ext>
            </a:extLst>
          </p:cNvPr>
          <p:cNvSpPr txBox="1"/>
          <p:nvPr/>
        </p:nvSpPr>
        <p:spPr>
          <a:xfrm>
            <a:off x="8221343" y="4954067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3027C8E2-10C3-4D7C-94F7-EED606BBE7F5}"/>
              </a:ext>
            </a:extLst>
          </p:cNvPr>
          <p:cNvSpPr txBox="1"/>
          <p:nvPr/>
        </p:nvSpPr>
        <p:spPr>
          <a:xfrm>
            <a:off x="9115665" y="4954067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864B7405-88CD-4078-9B27-085F4C74CA4B}"/>
              </a:ext>
            </a:extLst>
          </p:cNvPr>
          <p:cNvSpPr txBox="1"/>
          <p:nvPr/>
        </p:nvSpPr>
        <p:spPr>
          <a:xfrm>
            <a:off x="9722684" y="4954067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97EB72AB-372E-4E71-82F1-7588754BEE49}"/>
              </a:ext>
            </a:extLst>
          </p:cNvPr>
          <p:cNvSpPr txBox="1"/>
          <p:nvPr/>
        </p:nvSpPr>
        <p:spPr>
          <a:xfrm>
            <a:off x="10370804" y="4954067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74E00BD3-76D6-4D42-831B-EE5AD67F5D2A}"/>
              </a:ext>
            </a:extLst>
          </p:cNvPr>
          <p:cNvSpPr txBox="1"/>
          <p:nvPr/>
        </p:nvSpPr>
        <p:spPr>
          <a:xfrm>
            <a:off x="8221343" y="342450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1EB43058-6AAA-4D4D-AE98-55EC91B09AB3}"/>
              </a:ext>
            </a:extLst>
          </p:cNvPr>
          <p:cNvSpPr txBox="1"/>
          <p:nvPr/>
        </p:nvSpPr>
        <p:spPr>
          <a:xfrm>
            <a:off x="8595085" y="3424505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815B3FDC-75F0-417F-8851-E3F8EFDF2508}"/>
              </a:ext>
            </a:extLst>
          </p:cNvPr>
          <p:cNvSpPr txBox="1"/>
          <p:nvPr/>
        </p:nvSpPr>
        <p:spPr>
          <a:xfrm>
            <a:off x="9221503" y="4050732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AB984622-1DB8-4A83-9655-682C3C67331A}"/>
              </a:ext>
            </a:extLst>
          </p:cNvPr>
          <p:cNvSpPr txBox="1"/>
          <p:nvPr/>
        </p:nvSpPr>
        <p:spPr>
          <a:xfrm>
            <a:off x="10435802" y="4001396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C1427CAF-A5F1-4451-AFD0-4A965AED0BE0}"/>
              </a:ext>
            </a:extLst>
          </p:cNvPr>
          <p:cNvSpPr txBox="1"/>
          <p:nvPr/>
        </p:nvSpPr>
        <p:spPr>
          <a:xfrm>
            <a:off x="7435259" y="4000830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A2D8895-4FFE-4BA8-8035-268A98B13195}"/>
              </a:ext>
            </a:extLst>
          </p:cNvPr>
          <p:cNvSpPr/>
          <p:nvPr/>
        </p:nvSpPr>
        <p:spPr>
          <a:xfrm>
            <a:off x="7435259" y="3473839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1" name="Espace réservé pour une image  5" descr="litchi - Recherche Google">
            <a:extLst>
              <a:ext uri="{FF2B5EF4-FFF2-40B4-BE49-F238E27FC236}">
                <a16:creationId xmlns:a16="http://schemas.microsoft.com/office/drawing/2014/main" id="{8EC193F0-9223-4469-8AD6-8C0A40A47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28" y="5180764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2" name="Image 191">
            <a:extLst>
              <a:ext uri="{FF2B5EF4-FFF2-40B4-BE49-F238E27FC236}">
                <a16:creationId xmlns:a16="http://schemas.microsoft.com/office/drawing/2014/main" id="{2CF0DCFC-B08F-4250-B155-B3BAB1A6A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80" y="5180763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Image 192">
            <a:extLst>
              <a:ext uri="{FF2B5EF4-FFF2-40B4-BE49-F238E27FC236}">
                <a16:creationId xmlns:a16="http://schemas.microsoft.com/office/drawing/2014/main" id="{43A4550A-7466-44D8-B548-4E332625E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86" y="5180763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Image 193">
            <a:extLst>
              <a:ext uri="{FF2B5EF4-FFF2-40B4-BE49-F238E27FC236}">
                <a16:creationId xmlns:a16="http://schemas.microsoft.com/office/drawing/2014/main" id="{64C712A6-2E08-46C7-8DED-7942A697E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8" y="5180766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Image 194">
            <a:extLst>
              <a:ext uri="{FF2B5EF4-FFF2-40B4-BE49-F238E27FC236}">
                <a16:creationId xmlns:a16="http://schemas.microsoft.com/office/drawing/2014/main" id="{3EA62F97-A2DF-4280-B2F8-55DE02AF0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974" y="5180762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Image 195">
            <a:extLst>
              <a:ext uri="{FF2B5EF4-FFF2-40B4-BE49-F238E27FC236}">
                <a16:creationId xmlns:a16="http://schemas.microsoft.com/office/drawing/2014/main" id="{694D260B-0925-4124-8EA8-E2E3ED9F6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42" y="6099575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Image 196">
            <a:extLst>
              <a:ext uri="{FF2B5EF4-FFF2-40B4-BE49-F238E27FC236}">
                <a16:creationId xmlns:a16="http://schemas.microsoft.com/office/drawing/2014/main" id="{14E2BEEB-D39E-401D-A8F7-22981B8BE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30" y="6099575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Image 197">
            <a:extLst>
              <a:ext uri="{FF2B5EF4-FFF2-40B4-BE49-F238E27FC236}">
                <a16:creationId xmlns:a16="http://schemas.microsoft.com/office/drawing/2014/main" id="{DC4EB211-A312-430D-AE8F-E393DD588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780" y="6099575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Image 198">
            <a:extLst>
              <a:ext uri="{FF2B5EF4-FFF2-40B4-BE49-F238E27FC236}">
                <a16:creationId xmlns:a16="http://schemas.microsoft.com/office/drawing/2014/main" id="{40108627-C7F7-4A30-9373-DD52D35130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0087" y="6099575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Image 199">
            <a:extLst>
              <a:ext uri="{FF2B5EF4-FFF2-40B4-BE49-F238E27FC236}">
                <a16:creationId xmlns:a16="http://schemas.microsoft.com/office/drawing/2014/main" id="{302B73AB-B3CD-46CF-B47B-CDCB0A22C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200" y="6099575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1" name="ZoneTexte 200">
            <a:extLst>
              <a:ext uri="{FF2B5EF4-FFF2-40B4-BE49-F238E27FC236}">
                <a16:creationId xmlns:a16="http://schemas.microsoft.com/office/drawing/2014/main" id="{2F162FD5-943F-48C6-A187-F76920891795}"/>
              </a:ext>
            </a:extLst>
          </p:cNvPr>
          <p:cNvSpPr txBox="1"/>
          <p:nvPr/>
        </p:nvSpPr>
        <p:spPr>
          <a:xfrm>
            <a:off x="200986" y="6663722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C3C64E9E-057E-4B6D-BCA6-C8014AE8CDB7}"/>
              </a:ext>
            </a:extLst>
          </p:cNvPr>
          <p:cNvSpPr txBox="1"/>
          <p:nvPr/>
        </p:nvSpPr>
        <p:spPr>
          <a:xfrm>
            <a:off x="839412" y="6660990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88D81F5B-D42C-47FC-9772-EE2C1F2920BE}"/>
              </a:ext>
            </a:extLst>
          </p:cNvPr>
          <p:cNvSpPr txBox="1"/>
          <p:nvPr/>
        </p:nvSpPr>
        <p:spPr>
          <a:xfrm>
            <a:off x="1733734" y="6660990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36E2A38D-42A2-414C-8615-99D27A062C27}"/>
              </a:ext>
            </a:extLst>
          </p:cNvPr>
          <p:cNvSpPr txBox="1"/>
          <p:nvPr/>
        </p:nvSpPr>
        <p:spPr>
          <a:xfrm>
            <a:off x="2340753" y="6660990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ABEBB918-D32C-414C-8742-8B96D8159D8D}"/>
              </a:ext>
            </a:extLst>
          </p:cNvPr>
          <p:cNvSpPr txBox="1"/>
          <p:nvPr/>
        </p:nvSpPr>
        <p:spPr>
          <a:xfrm>
            <a:off x="2988873" y="6660990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1D6FF728-A0F3-405F-8CFF-6C5609BE6053}"/>
              </a:ext>
            </a:extLst>
          </p:cNvPr>
          <p:cNvSpPr txBox="1"/>
          <p:nvPr/>
        </p:nvSpPr>
        <p:spPr>
          <a:xfrm>
            <a:off x="839412" y="5131428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C9CB5210-D280-4FDD-9247-52C4DBC6FA5E}"/>
              </a:ext>
            </a:extLst>
          </p:cNvPr>
          <p:cNvSpPr txBox="1"/>
          <p:nvPr/>
        </p:nvSpPr>
        <p:spPr>
          <a:xfrm>
            <a:off x="1213154" y="5131428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011D5371-8018-4F48-B156-84A10FD80E0D}"/>
              </a:ext>
            </a:extLst>
          </p:cNvPr>
          <p:cNvSpPr txBox="1"/>
          <p:nvPr/>
        </p:nvSpPr>
        <p:spPr>
          <a:xfrm>
            <a:off x="1839572" y="5757655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C49B54BE-C8F4-4949-9AED-BB142072625D}"/>
              </a:ext>
            </a:extLst>
          </p:cNvPr>
          <p:cNvSpPr txBox="1"/>
          <p:nvPr/>
        </p:nvSpPr>
        <p:spPr>
          <a:xfrm>
            <a:off x="3053871" y="5708319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3B664E49-BD20-4F5C-81D6-26E2BE969BB6}"/>
              </a:ext>
            </a:extLst>
          </p:cNvPr>
          <p:cNvSpPr txBox="1"/>
          <p:nvPr/>
        </p:nvSpPr>
        <p:spPr>
          <a:xfrm>
            <a:off x="53328" y="5707753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BAD476A-2C32-4374-99D4-58D704F9253F}"/>
              </a:ext>
            </a:extLst>
          </p:cNvPr>
          <p:cNvSpPr/>
          <p:nvPr/>
        </p:nvSpPr>
        <p:spPr>
          <a:xfrm>
            <a:off x="53328" y="5180762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2" name="Espace réservé pour une image  5" descr="litchi - Recherche Google">
            <a:extLst>
              <a:ext uri="{FF2B5EF4-FFF2-40B4-BE49-F238E27FC236}">
                <a16:creationId xmlns:a16="http://schemas.microsoft.com/office/drawing/2014/main" id="{2A64E05F-EDF5-496A-A804-D2118BA0B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693" y="5180198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3" name="Image 212">
            <a:extLst>
              <a:ext uri="{FF2B5EF4-FFF2-40B4-BE49-F238E27FC236}">
                <a16:creationId xmlns:a16="http://schemas.microsoft.com/office/drawing/2014/main" id="{CDB1CB9D-3B1B-4EAE-B25B-9476785F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45" y="5180197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4" name="Image 213">
            <a:extLst>
              <a:ext uri="{FF2B5EF4-FFF2-40B4-BE49-F238E27FC236}">
                <a16:creationId xmlns:a16="http://schemas.microsoft.com/office/drawing/2014/main" id="{25C11E41-E577-474E-B118-D732A184A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51" y="5180197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Image 214">
            <a:extLst>
              <a:ext uri="{FF2B5EF4-FFF2-40B4-BE49-F238E27FC236}">
                <a16:creationId xmlns:a16="http://schemas.microsoft.com/office/drawing/2014/main" id="{94A42DA0-4919-48DD-BC36-9D4DCB05B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393" y="5180200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6" name="Image 215">
            <a:extLst>
              <a:ext uri="{FF2B5EF4-FFF2-40B4-BE49-F238E27FC236}">
                <a16:creationId xmlns:a16="http://schemas.microsoft.com/office/drawing/2014/main" id="{56588DC8-E589-4071-BEF1-BC461689E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039" y="5180196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Image 216">
            <a:extLst>
              <a:ext uri="{FF2B5EF4-FFF2-40B4-BE49-F238E27FC236}">
                <a16:creationId xmlns:a16="http://schemas.microsoft.com/office/drawing/2014/main" id="{155CE6CF-5147-4706-A71B-BB027B714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707" y="6099009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Image 217">
            <a:extLst>
              <a:ext uri="{FF2B5EF4-FFF2-40B4-BE49-F238E27FC236}">
                <a16:creationId xmlns:a16="http://schemas.microsoft.com/office/drawing/2014/main" id="{6AB5CA99-18A1-44D4-BA88-2BE23E333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395" y="6099009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9" name="Image 218">
            <a:extLst>
              <a:ext uri="{FF2B5EF4-FFF2-40B4-BE49-F238E27FC236}">
                <a16:creationId xmlns:a16="http://schemas.microsoft.com/office/drawing/2014/main" id="{FFBDB595-E924-4770-A07B-F1A0CBE70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845" y="6099009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Image 219">
            <a:extLst>
              <a:ext uri="{FF2B5EF4-FFF2-40B4-BE49-F238E27FC236}">
                <a16:creationId xmlns:a16="http://schemas.microsoft.com/office/drawing/2014/main" id="{80DF5EBB-F2DC-466F-9980-7890E4C6B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2152" y="6099009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Image 220">
            <a:extLst>
              <a:ext uri="{FF2B5EF4-FFF2-40B4-BE49-F238E27FC236}">
                <a16:creationId xmlns:a16="http://schemas.microsoft.com/office/drawing/2014/main" id="{C1057113-10EE-47C9-B1F3-CE6B5D9C7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265" y="6099009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2" name="ZoneTexte 221">
            <a:extLst>
              <a:ext uri="{FF2B5EF4-FFF2-40B4-BE49-F238E27FC236}">
                <a16:creationId xmlns:a16="http://schemas.microsoft.com/office/drawing/2014/main" id="{1E02D309-78B9-4331-9C73-FE9754905779}"/>
              </a:ext>
            </a:extLst>
          </p:cNvPr>
          <p:cNvSpPr txBox="1"/>
          <p:nvPr/>
        </p:nvSpPr>
        <p:spPr>
          <a:xfrm>
            <a:off x="3893051" y="6663156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1974705C-78C6-4FC3-BD08-F3C779D99281}"/>
              </a:ext>
            </a:extLst>
          </p:cNvPr>
          <p:cNvSpPr txBox="1"/>
          <p:nvPr/>
        </p:nvSpPr>
        <p:spPr>
          <a:xfrm>
            <a:off x="4531477" y="6660424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095176D0-9EFF-43DD-9D41-6E95B4FAC536}"/>
              </a:ext>
            </a:extLst>
          </p:cNvPr>
          <p:cNvSpPr txBox="1"/>
          <p:nvPr/>
        </p:nvSpPr>
        <p:spPr>
          <a:xfrm>
            <a:off x="5425799" y="6660424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55DBF5CF-1EBE-4343-BF57-11F076613DFC}"/>
              </a:ext>
            </a:extLst>
          </p:cNvPr>
          <p:cNvSpPr txBox="1"/>
          <p:nvPr/>
        </p:nvSpPr>
        <p:spPr>
          <a:xfrm>
            <a:off x="6032818" y="6660424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D2DBA3B7-A58B-4F8A-9089-3BF1A4577C22}"/>
              </a:ext>
            </a:extLst>
          </p:cNvPr>
          <p:cNvSpPr txBox="1"/>
          <p:nvPr/>
        </p:nvSpPr>
        <p:spPr>
          <a:xfrm>
            <a:off x="6680938" y="6660424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62BFD173-FFD2-4E4C-9091-2118685699B1}"/>
              </a:ext>
            </a:extLst>
          </p:cNvPr>
          <p:cNvSpPr txBox="1"/>
          <p:nvPr/>
        </p:nvSpPr>
        <p:spPr>
          <a:xfrm>
            <a:off x="4531477" y="5130862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5DE5A2F0-63A2-4B58-9F1A-616D470F3495}"/>
              </a:ext>
            </a:extLst>
          </p:cNvPr>
          <p:cNvSpPr txBox="1"/>
          <p:nvPr/>
        </p:nvSpPr>
        <p:spPr>
          <a:xfrm>
            <a:off x="4905219" y="5130862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7F3F6A48-F15E-4828-A6CF-164E79577413}"/>
              </a:ext>
            </a:extLst>
          </p:cNvPr>
          <p:cNvSpPr txBox="1"/>
          <p:nvPr/>
        </p:nvSpPr>
        <p:spPr>
          <a:xfrm>
            <a:off x="5531637" y="5757089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3B476301-BF0C-486C-8E3E-888470F5AB9B}"/>
              </a:ext>
            </a:extLst>
          </p:cNvPr>
          <p:cNvSpPr txBox="1"/>
          <p:nvPr/>
        </p:nvSpPr>
        <p:spPr>
          <a:xfrm>
            <a:off x="6745936" y="5707753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BAD08372-6006-4D44-A69E-869427DFF504}"/>
              </a:ext>
            </a:extLst>
          </p:cNvPr>
          <p:cNvSpPr txBox="1"/>
          <p:nvPr/>
        </p:nvSpPr>
        <p:spPr>
          <a:xfrm>
            <a:off x="3745393" y="5707187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91DE363-A281-407C-9494-CFA00D9D86D6}"/>
              </a:ext>
            </a:extLst>
          </p:cNvPr>
          <p:cNvSpPr/>
          <p:nvPr/>
        </p:nvSpPr>
        <p:spPr>
          <a:xfrm>
            <a:off x="3745393" y="5180196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3" name="Espace réservé pour une image  5" descr="litchi - Recherche Google">
            <a:extLst>
              <a:ext uri="{FF2B5EF4-FFF2-40B4-BE49-F238E27FC236}">
                <a16:creationId xmlns:a16="http://schemas.microsoft.com/office/drawing/2014/main" id="{3BB5BFE8-F000-4DC3-B7E0-5F2D3E9D6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559" y="5177466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4" name="Image 233">
            <a:extLst>
              <a:ext uri="{FF2B5EF4-FFF2-40B4-BE49-F238E27FC236}">
                <a16:creationId xmlns:a16="http://schemas.microsoft.com/office/drawing/2014/main" id="{3EBC4987-ED17-4C5C-AB0D-92DB902BA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11" y="5177465"/>
            <a:ext cx="611697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Image 234">
            <a:extLst>
              <a:ext uri="{FF2B5EF4-FFF2-40B4-BE49-F238E27FC236}">
                <a16:creationId xmlns:a16="http://schemas.microsoft.com/office/drawing/2014/main" id="{97F14B48-DC95-463E-A45E-9DB4C2B9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817" y="5177465"/>
            <a:ext cx="873979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Image 235">
            <a:extLst>
              <a:ext uri="{FF2B5EF4-FFF2-40B4-BE49-F238E27FC236}">
                <a16:creationId xmlns:a16="http://schemas.microsoft.com/office/drawing/2014/main" id="{D010E867-5E86-4201-BA72-D55D2176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259" y="5177468"/>
            <a:ext cx="599300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Image 236">
            <a:extLst>
              <a:ext uri="{FF2B5EF4-FFF2-40B4-BE49-F238E27FC236}">
                <a16:creationId xmlns:a16="http://schemas.microsoft.com/office/drawing/2014/main" id="{2F761DFE-1AF6-4046-A1CC-51F2E158C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905" y="5177464"/>
            <a:ext cx="854985" cy="7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8" name="Image 237">
            <a:extLst>
              <a:ext uri="{FF2B5EF4-FFF2-40B4-BE49-F238E27FC236}">
                <a16:creationId xmlns:a16="http://schemas.microsoft.com/office/drawing/2014/main" id="{C5B72567-D6AC-42DB-896A-8E040640D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573" y="6096277"/>
            <a:ext cx="7416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9" name="Image 238">
            <a:extLst>
              <a:ext uri="{FF2B5EF4-FFF2-40B4-BE49-F238E27FC236}">
                <a16:creationId xmlns:a16="http://schemas.microsoft.com/office/drawing/2014/main" id="{82E5282F-F727-4E78-AC1C-A82D0FB02A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261" y="6096277"/>
            <a:ext cx="800425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0" name="Image 239">
            <a:extLst>
              <a:ext uri="{FF2B5EF4-FFF2-40B4-BE49-F238E27FC236}">
                <a16:creationId xmlns:a16="http://schemas.microsoft.com/office/drawing/2014/main" id="{50F2AFDD-C347-41FB-AF89-C5C3FD0D0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711" y="6096277"/>
            <a:ext cx="647282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1" name="Image 240">
            <a:extLst>
              <a:ext uri="{FF2B5EF4-FFF2-40B4-BE49-F238E27FC236}">
                <a16:creationId xmlns:a16="http://schemas.microsoft.com/office/drawing/2014/main" id="{AE744C2F-6F86-4A4F-BD1D-E33911D09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2018" y="6096277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Image 241">
            <a:extLst>
              <a:ext uri="{FF2B5EF4-FFF2-40B4-BE49-F238E27FC236}">
                <a16:creationId xmlns:a16="http://schemas.microsoft.com/office/drawing/2014/main" id="{0C67DD57-C4B7-4CAD-8F21-21346A1C19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5131" y="6096277"/>
            <a:ext cx="612088" cy="605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3" name="ZoneTexte 242">
            <a:extLst>
              <a:ext uri="{FF2B5EF4-FFF2-40B4-BE49-F238E27FC236}">
                <a16:creationId xmlns:a16="http://schemas.microsoft.com/office/drawing/2014/main" id="{FA47EE7C-AA0A-4C40-8309-3F8F1BB26742}"/>
              </a:ext>
            </a:extLst>
          </p:cNvPr>
          <p:cNvSpPr txBox="1"/>
          <p:nvPr/>
        </p:nvSpPr>
        <p:spPr>
          <a:xfrm>
            <a:off x="7582917" y="6660424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paon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A65C1DF7-D7B2-490B-8A53-25B4A5DC0DC4}"/>
              </a:ext>
            </a:extLst>
          </p:cNvPr>
          <p:cNvSpPr txBox="1"/>
          <p:nvPr/>
        </p:nvSpPr>
        <p:spPr>
          <a:xfrm>
            <a:off x="8221343" y="6657692"/>
            <a:ext cx="776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 roux</a:t>
            </a: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6C60A752-7C40-4A20-9DC2-FB4C0410EBB7}"/>
              </a:ext>
            </a:extLst>
          </p:cNvPr>
          <p:cNvSpPr txBox="1"/>
          <p:nvPr/>
        </p:nvSpPr>
        <p:spPr>
          <a:xfrm>
            <a:off x="9115665" y="6657692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panda</a:t>
            </a: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3E3E1685-3C0A-4EA2-BACC-9B178F3FF549}"/>
              </a:ext>
            </a:extLst>
          </p:cNvPr>
          <p:cNvSpPr txBox="1"/>
          <p:nvPr/>
        </p:nvSpPr>
        <p:spPr>
          <a:xfrm>
            <a:off x="9722684" y="6657692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L’éléphant</a:t>
            </a: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EB37B267-2598-4205-8B98-138F20495864}"/>
              </a:ext>
            </a:extLst>
          </p:cNvPr>
          <p:cNvSpPr txBox="1"/>
          <p:nvPr/>
        </p:nvSpPr>
        <p:spPr>
          <a:xfrm>
            <a:off x="10370804" y="6657692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tarsier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D4C7B4C4-CE1A-47F5-9296-74F9D3B62D12}"/>
              </a:ext>
            </a:extLst>
          </p:cNvPr>
          <p:cNvSpPr txBox="1"/>
          <p:nvPr/>
        </p:nvSpPr>
        <p:spPr>
          <a:xfrm>
            <a:off x="8221343" y="5128130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litchi</a:t>
            </a:r>
          </a:p>
        </p:txBody>
      </p:sp>
      <p:sp>
        <p:nvSpPr>
          <p:cNvPr id="249" name="ZoneTexte 248">
            <a:extLst>
              <a:ext uri="{FF2B5EF4-FFF2-40B4-BE49-F238E27FC236}">
                <a16:creationId xmlns:a16="http://schemas.microsoft.com/office/drawing/2014/main" id="{B227928B-6C33-496C-8D44-B4A785FB9545}"/>
              </a:ext>
            </a:extLst>
          </p:cNvPr>
          <p:cNvSpPr txBox="1"/>
          <p:nvPr/>
        </p:nvSpPr>
        <p:spPr>
          <a:xfrm>
            <a:off x="8595085" y="5128130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thé</a:t>
            </a:r>
          </a:p>
        </p:txBody>
      </p:sp>
      <p:sp>
        <p:nvSpPr>
          <p:cNvPr id="250" name="ZoneTexte 249">
            <a:extLst>
              <a:ext uri="{FF2B5EF4-FFF2-40B4-BE49-F238E27FC236}">
                <a16:creationId xmlns:a16="http://schemas.microsoft.com/office/drawing/2014/main" id="{B9FF9F78-6DA7-4292-9877-80AB8F1C1BEE}"/>
              </a:ext>
            </a:extLst>
          </p:cNvPr>
          <p:cNvSpPr txBox="1"/>
          <p:nvPr/>
        </p:nvSpPr>
        <p:spPr>
          <a:xfrm>
            <a:off x="9221503" y="5754357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Le riz</a:t>
            </a:r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C5F75949-282A-4B10-8C73-D237606AAAB8}"/>
              </a:ext>
            </a:extLst>
          </p:cNvPr>
          <p:cNvSpPr txBox="1"/>
          <p:nvPr/>
        </p:nvSpPr>
        <p:spPr>
          <a:xfrm>
            <a:off x="10435802" y="5705021"/>
            <a:ext cx="61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Les sushis</a:t>
            </a:r>
          </a:p>
        </p:txBody>
      </p:sp>
      <p:sp>
        <p:nvSpPr>
          <p:cNvPr id="252" name="ZoneTexte 251">
            <a:extLst>
              <a:ext uri="{FF2B5EF4-FFF2-40B4-BE49-F238E27FC236}">
                <a16:creationId xmlns:a16="http://schemas.microsoft.com/office/drawing/2014/main" id="{EB96C365-53A3-41AA-904A-2AFF505F1582}"/>
              </a:ext>
            </a:extLst>
          </p:cNvPr>
          <p:cNvSpPr txBox="1"/>
          <p:nvPr/>
        </p:nvSpPr>
        <p:spPr>
          <a:xfrm>
            <a:off x="7435259" y="5704455"/>
            <a:ext cx="5993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Dal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7AF63DD-E366-41C7-BC7F-3EB310435C3F}"/>
              </a:ext>
            </a:extLst>
          </p:cNvPr>
          <p:cNvSpPr/>
          <p:nvPr/>
        </p:nvSpPr>
        <p:spPr>
          <a:xfrm>
            <a:off x="7435259" y="5177464"/>
            <a:ext cx="3612631" cy="1653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2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finalpassport.pdf">
            <a:extLst>
              <a:ext uri="{FF2B5EF4-FFF2-40B4-BE49-F238E27FC236}">
                <a16:creationId xmlns:a16="http://schemas.microsoft.com/office/drawing/2014/main" id="{B6F144A4-47B3-4505-A00E-F1BE614DCC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3690946" cy="4873625"/>
          </a:xfrm>
        </p:spPr>
      </p:pic>
    </p:spTree>
    <p:extLst>
      <p:ext uri="{BB962C8B-B14F-4D97-AF65-F5344CB8AC3E}">
        <p14:creationId xmlns:p14="http://schemas.microsoft.com/office/powerpoint/2010/main" val="2596464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PresentationFormat>Grand écran</PresentationFormat>
  <Paragraphs>241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2019-09-01T15:25:48Z</dcterms:created>
  <dcterms:modified xsi:type="dcterms:W3CDTF">2024-09-16T07:24:14Z</dcterms:modified>
</cp:coreProperties>
</file>