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1590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40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76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04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78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13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779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48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49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43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09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30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AF163-C832-4569-870E-7A37A44D98C0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E1AEC-5955-46C6-92D1-6B5259647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9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24" y="99342"/>
            <a:ext cx="2880447" cy="336983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25" y="3469180"/>
            <a:ext cx="2880447" cy="336983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715" y="99342"/>
            <a:ext cx="2880447" cy="33698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716" y="3469180"/>
            <a:ext cx="2880447" cy="336983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006" y="99341"/>
            <a:ext cx="2880447" cy="336983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007" y="3469179"/>
            <a:ext cx="2880447" cy="336983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297" y="99340"/>
            <a:ext cx="2880447" cy="336983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297" y="3469178"/>
            <a:ext cx="2880447" cy="3369838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373805" y="415637"/>
            <a:ext cx="3016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394095" y="415637"/>
            <a:ext cx="3016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414387" y="415637"/>
            <a:ext cx="3016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0434677" y="415637"/>
            <a:ext cx="3016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373804" y="3785475"/>
            <a:ext cx="3016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394095" y="3785475"/>
            <a:ext cx="3016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8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414387" y="3785475"/>
            <a:ext cx="3016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0407356" y="3785475"/>
            <a:ext cx="41870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10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906" y="1261232"/>
            <a:ext cx="969898" cy="451852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490" y="1261232"/>
            <a:ext cx="969898" cy="451852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198" y="1253581"/>
            <a:ext cx="969898" cy="45185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5782" y="1253581"/>
            <a:ext cx="969898" cy="45185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489" y="1253581"/>
            <a:ext cx="969898" cy="45185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6073" y="1253581"/>
            <a:ext cx="969898" cy="451852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4779" y="1261232"/>
            <a:ext cx="969898" cy="451852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6363" y="1261232"/>
            <a:ext cx="969898" cy="451852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906" y="4631070"/>
            <a:ext cx="969898" cy="45185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490" y="4631070"/>
            <a:ext cx="969898" cy="45185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198" y="4623419"/>
            <a:ext cx="969898" cy="45185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5782" y="4623419"/>
            <a:ext cx="969898" cy="45185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487" y="4626940"/>
            <a:ext cx="969898" cy="45185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6071" y="4626940"/>
            <a:ext cx="969898" cy="45185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4779" y="4619289"/>
            <a:ext cx="969898" cy="45185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6363" y="4619289"/>
            <a:ext cx="969898" cy="45185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225" y="1817199"/>
            <a:ext cx="942455" cy="38826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4679" y="1817199"/>
            <a:ext cx="1059859" cy="388265"/>
          </a:xfrm>
          <a:prstGeom prst="rect">
            <a:avLst/>
          </a:prstGeom>
        </p:spPr>
      </p:pic>
      <p:cxnSp>
        <p:nvCxnSpPr>
          <p:cNvPr id="39" name="Connecteur droit 38"/>
          <p:cNvCxnSpPr/>
          <p:nvPr/>
        </p:nvCxnSpPr>
        <p:spPr>
          <a:xfrm>
            <a:off x="1030778" y="1080655"/>
            <a:ext cx="10640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051069" y="1080655"/>
            <a:ext cx="10640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7060276" y="1080655"/>
            <a:ext cx="10640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10094422" y="1080655"/>
            <a:ext cx="10640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1030778" y="4491644"/>
            <a:ext cx="10640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4051069" y="4491644"/>
            <a:ext cx="10640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7060276" y="4491644"/>
            <a:ext cx="10640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10094422" y="4491644"/>
            <a:ext cx="10640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7" name="Image 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8117" y="1817199"/>
            <a:ext cx="1311958" cy="389378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50076" y="1817199"/>
            <a:ext cx="332314" cy="389378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1601" y="1818697"/>
            <a:ext cx="1840924" cy="38121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14216" y="1813997"/>
            <a:ext cx="1840924" cy="3812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55140" y="1813997"/>
            <a:ext cx="348983" cy="388155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0170" y="5144531"/>
            <a:ext cx="1840924" cy="381218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5008" y="5141910"/>
            <a:ext cx="1840924" cy="381218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15932" y="5141910"/>
            <a:ext cx="348983" cy="38815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75749" y="5141910"/>
            <a:ext cx="332314" cy="389378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13079" y="5147729"/>
            <a:ext cx="1840924" cy="381218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48658" y="5145108"/>
            <a:ext cx="332314" cy="389378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15591" y="5174731"/>
            <a:ext cx="1840924" cy="363718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73183" y="5174731"/>
            <a:ext cx="332314" cy="389378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3906" y="2253593"/>
            <a:ext cx="2241482" cy="256765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39936" y="2253593"/>
            <a:ext cx="2241482" cy="256765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41922" y="2256791"/>
            <a:ext cx="2241482" cy="256765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477952" y="2256791"/>
            <a:ext cx="2241482" cy="256765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0170" y="5568792"/>
            <a:ext cx="2241482" cy="256765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76200" y="5568792"/>
            <a:ext cx="2241482" cy="256765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78186" y="5571990"/>
            <a:ext cx="2241482" cy="256765"/>
          </a:xfrm>
          <a:prstGeom prst="rect">
            <a:avLst/>
          </a:prstGeom>
        </p:spPr>
      </p:pic>
      <p:pic>
        <p:nvPicPr>
          <p:cNvPr id="69" name="Image 6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14216" y="5571990"/>
            <a:ext cx="2241482" cy="256765"/>
          </a:xfrm>
          <a:prstGeom prst="rect">
            <a:avLst/>
          </a:prstGeom>
        </p:spPr>
      </p:pic>
      <p:sp>
        <p:nvSpPr>
          <p:cNvPr id="70" name="Organigramme : Connecteur 69"/>
          <p:cNvSpPr/>
          <p:nvPr/>
        </p:nvSpPr>
        <p:spPr>
          <a:xfrm>
            <a:off x="689350" y="2694395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Organigramme : Connecteur 70"/>
          <p:cNvSpPr/>
          <p:nvPr/>
        </p:nvSpPr>
        <p:spPr>
          <a:xfrm>
            <a:off x="3709642" y="2979901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Organigramme : Connecteur 71"/>
          <p:cNvSpPr/>
          <p:nvPr/>
        </p:nvSpPr>
        <p:spPr>
          <a:xfrm>
            <a:off x="4496276" y="2667606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Organigramme : Connecteur 72"/>
          <p:cNvSpPr/>
          <p:nvPr/>
        </p:nvSpPr>
        <p:spPr>
          <a:xfrm>
            <a:off x="6829683" y="2689512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Organigramme : Connecteur 73"/>
          <p:cNvSpPr/>
          <p:nvPr/>
        </p:nvSpPr>
        <p:spPr>
          <a:xfrm>
            <a:off x="7939345" y="3025446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Organigramme : Connecteur 74"/>
          <p:cNvSpPr/>
          <p:nvPr/>
        </p:nvSpPr>
        <p:spPr>
          <a:xfrm>
            <a:off x="9794080" y="2738904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Organigramme : Connecteur 75"/>
          <p:cNvSpPr/>
          <p:nvPr/>
        </p:nvSpPr>
        <p:spPr>
          <a:xfrm>
            <a:off x="693587" y="6162691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Organigramme : Connecteur 76"/>
          <p:cNvSpPr/>
          <p:nvPr/>
        </p:nvSpPr>
        <p:spPr>
          <a:xfrm>
            <a:off x="1500174" y="5974834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Organigramme : Connecteur 77"/>
          <p:cNvSpPr/>
          <p:nvPr/>
        </p:nvSpPr>
        <p:spPr>
          <a:xfrm>
            <a:off x="3747130" y="6064233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Organigramme : Connecteur 78"/>
          <p:cNvSpPr/>
          <p:nvPr/>
        </p:nvSpPr>
        <p:spPr>
          <a:xfrm>
            <a:off x="4160732" y="6430215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Organigramme : Connecteur 79"/>
          <p:cNvSpPr/>
          <p:nvPr/>
        </p:nvSpPr>
        <p:spPr>
          <a:xfrm>
            <a:off x="4741582" y="6131052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Organigramme : Connecteur 80"/>
          <p:cNvSpPr/>
          <p:nvPr/>
        </p:nvSpPr>
        <p:spPr>
          <a:xfrm>
            <a:off x="6904674" y="6086573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Organigramme : Connecteur 81"/>
          <p:cNvSpPr/>
          <p:nvPr/>
        </p:nvSpPr>
        <p:spPr>
          <a:xfrm>
            <a:off x="7492537" y="6386112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Organigramme : Connecteur 82"/>
          <p:cNvSpPr/>
          <p:nvPr/>
        </p:nvSpPr>
        <p:spPr>
          <a:xfrm>
            <a:off x="9937340" y="6064233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Organigramme : Connecteur 83"/>
          <p:cNvSpPr/>
          <p:nvPr/>
        </p:nvSpPr>
        <p:spPr>
          <a:xfrm>
            <a:off x="10585520" y="6397541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Organigramme : Connecteur 84"/>
          <p:cNvSpPr/>
          <p:nvPr/>
        </p:nvSpPr>
        <p:spPr>
          <a:xfrm>
            <a:off x="11273430" y="6039298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Organigramme : Connecteur 85"/>
          <p:cNvSpPr/>
          <p:nvPr/>
        </p:nvSpPr>
        <p:spPr>
          <a:xfrm>
            <a:off x="10742855" y="6014690"/>
            <a:ext cx="199505" cy="19691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ZoneTexte 86"/>
          <p:cNvSpPr txBox="1"/>
          <p:nvPr/>
        </p:nvSpPr>
        <p:spPr>
          <a:xfrm>
            <a:off x="1346716" y="13278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ou</a:t>
            </a:r>
          </a:p>
        </p:txBody>
      </p:sp>
      <p:sp>
        <p:nvSpPr>
          <p:cNvPr id="88" name="ZoneTexte 87"/>
          <p:cNvSpPr txBox="1"/>
          <p:nvPr/>
        </p:nvSpPr>
        <p:spPr>
          <a:xfrm>
            <a:off x="4360237" y="134765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ou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7391945" y="133052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ou</a:t>
            </a:r>
          </a:p>
        </p:txBody>
      </p:sp>
      <p:sp>
        <p:nvSpPr>
          <p:cNvPr id="90" name="ZoneTexte 89"/>
          <p:cNvSpPr txBox="1"/>
          <p:nvPr/>
        </p:nvSpPr>
        <p:spPr>
          <a:xfrm>
            <a:off x="10416880" y="13386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ou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1346716" y="470474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ou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4360237" y="472457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ou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7391945" y="470744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ou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10416880" y="471557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ou</a:t>
            </a:r>
          </a:p>
        </p:txBody>
      </p:sp>
      <p:sp>
        <p:nvSpPr>
          <p:cNvPr id="97" name="Croix 96"/>
          <p:cNvSpPr/>
          <p:nvPr/>
        </p:nvSpPr>
        <p:spPr>
          <a:xfrm rot="2819604">
            <a:off x="935155" y="2284135"/>
            <a:ext cx="207399" cy="216794"/>
          </a:xfrm>
          <a:prstGeom prst="plus">
            <a:avLst>
              <a:gd name="adj" fmla="val 38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Croix 97"/>
          <p:cNvSpPr/>
          <p:nvPr/>
        </p:nvSpPr>
        <p:spPr>
          <a:xfrm rot="2819604">
            <a:off x="4207032" y="2276267"/>
            <a:ext cx="207399" cy="216794"/>
          </a:xfrm>
          <a:prstGeom prst="plus">
            <a:avLst>
              <a:gd name="adj" fmla="val 38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Croix 98"/>
          <p:cNvSpPr/>
          <p:nvPr/>
        </p:nvSpPr>
        <p:spPr>
          <a:xfrm rot="2819604">
            <a:off x="7463934" y="2277911"/>
            <a:ext cx="207399" cy="216794"/>
          </a:xfrm>
          <a:prstGeom prst="plus">
            <a:avLst>
              <a:gd name="adj" fmla="val 38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Croix 99"/>
          <p:cNvSpPr/>
          <p:nvPr/>
        </p:nvSpPr>
        <p:spPr>
          <a:xfrm rot="2819604">
            <a:off x="10748332" y="2279139"/>
            <a:ext cx="207399" cy="216794"/>
          </a:xfrm>
          <a:prstGeom prst="plus">
            <a:avLst>
              <a:gd name="adj" fmla="val 38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Croix 100"/>
          <p:cNvSpPr/>
          <p:nvPr/>
        </p:nvSpPr>
        <p:spPr>
          <a:xfrm rot="2819604">
            <a:off x="1952557" y="5596302"/>
            <a:ext cx="207399" cy="216794"/>
          </a:xfrm>
          <a:prstGeom prst="plus">
            <a:avLst>
              <a:gd name="adj" fmla="val 38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Croix 101"/>
          <p:cNvSpPr/>
          <p:nvPr/>
        </p:nvSpPr>
        <p:spPr>
          <a:xfrm rot="2819604">
            <a:off x="5224434" y="5588434"/>
            <a:ext cx="207399" cy="216794"/>
          </a:xfrm>
          <a:prstGeom prst="plus">
            <a:avLst>
              <a:gd name="adj" fmla="val 38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Croix 102"/>
          <p:cNvSpPr/>
          <p:nvPr/>
        </p:nvSpPr>
        <p:spPr>
          <a:xfrm rot="2819604">
            <a:off x="8481336" y="5590078"/>
            <a:ext cx="207399" cy="216794"/>
          </a:xfrm>
          <a:prstGeom prst="plus">
            <a:avLst>
              <a:gd name="adj" fmla="val 38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26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1" y="111361"/>
            <a:ext cx="5727470" cy="651746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497" y="111361"/>
            <a:ext cx="5672307" cy="651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24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31" y="166254"/>
            <a:ext cx="11822522" cy="654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3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6" y="173057"/>
            <a:ext cx="11895513" cy="668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907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1" y="66503"/>
            <a:ext cx="12041783" cy="679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324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16</Words>
  <Application>Microsoft Office PowerPoint</Application>
  <PresentationFormat>Grand écran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Cahier des nombres et réinvestissement</dc:title>
  <dc:creator>Maicresse.fr</dc:creator>
  <cp:keywords>CP</cp:keywords>
  <cp:lastModifiedBy>Mat C</cp:lastModifiedBy>
  <cp:revision>9</cp:revision>
  <cp:lastPrinted>2019-09-26T06:03:15Z</cp:lastPrinted>
  <dcterms:created xsi:type="dcterms:W3CDTF">2018-09-30T13:51:16Z</dcterms:created>
  <dcterms:modified xsi:type="dcterms:W3CDTF">2019-09-29T12:27:42Z</dcterms:modified>
</cp:coreProperties>
</file>