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2" r:id="rId2"/>
    <p:sldId id="263" r:id="rId3"/>
    <p:sldId id="264" r:id="rId4"/>
    <p:sldId id="265" r:id="rId5"/>
    <p:sldId id="266" r:id="rId6"/>
    <p:sldId id="256" r:id="rId7"/>
    <p:sldId id="260" r:id="rId8"/>
    <p:sldId id="257" r:id="rId9"/>
    <p:sldId id="270" r:id="rId10"/>
    <p:sldId id="258" r:id="rId11"/>
    <p:sldId id="261" r:id="rId12"/>
    <p:sldId id="273" r:id="rId13"/>
    <p:sldId id="259" r:id="rId14"/>
    <p:sldId id="268" r:id="rId15"/>
    <p:sldId id="277" r:id="rId16"/>
    <p:sldId id="271" r:id="rId17"/>
    <p:sldId id="267" r:id="rId18"/>
    <p:sldId id="272" r:id="rId19"/>
    <p:sldId id="275" r:id="rId20"/>
    <p:sldId id="274" r:id="rId21"/>
    <p:sldId id="276" r:id="rId22"/>
    <p:sldId id="282" r:id="rId23"/>
    <p:sldId id="279" r:id="rId24"/>
    <p:sldId id="280" r:id="rId25"/>
    <p:sldId id="281" r:id="rId26"/>
    <p:sldId id="283" r:id="rId2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12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3BF1-AF1A-4341-94CF-F2B1339CF994}" type="datetimeFigureOut">
              <a:rPr lang="fr-FR" smtClean="0"/>
              <a:t>29/10/2014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EC712-4250-437B-AD39-4209671FBE6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3BF1-AF1A-4341-94CF-F2B1339CF994}" type="datetimeFigureOut">
              <a:rPr lang="fr-FR" smtClean="0"/>
              <a:t>29/10/2014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EC712-4250-437B-AD39-4209671FBE6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3BF1-AF1A-4341-94CF-F2B1339CF994}" type="datetimeFigureOut">
              <a:rPr lang="fr-FR" smtClean="0"/>
              <a:t>29/10/2014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EC712-4250-437B-AD39-4209671FBE6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3BF1-AF1A-4341-94CF-F2B1339CF994}" type="datetimeFigureOut">
              <a:rPr lang="fr-FR" smtClean="0"/>
              <a:t>29/10/2014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EC712-4250-437B-AD39-4209671FBE6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3BF1-AF1A-4341-94CF-F2B1339CF994}" type="datetimeFigureOut">
              <a:rPr lang="fr-FR" smtClean="0"/>
              <a:t>29/10/2014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EC712-4250-437B-AD39-4209671FBE6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3BF1-AF1A-4341-94CF-F2B1339CF994}" type="datetimeFigureOut">
              <a:rPr lang="fr-FR" smtClean="0"/>
              <a:t>29/10/2014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EC712-4250-437B-AD39-4209671FBE6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3BF1-AF1A-4341-94CF-F2B1339CF994}" type="datetimeFigureOut">
              <a:rPr lang="fr-FR" smtClean="0"/>
              <a:t>29/10/2014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EC712-4250-437B-AD39-4209671FBE6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3BF1-AF1A-4341-94CF-F2B1339CF994}" type="datetimeFigureOut">
              <a:rPr lang="fr-FR" smtClean="0"/>
              <a:t>29/10/2014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EC712-4250-437B-AD39-4209671FBE6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3BF1-AF1A-4341-94CF-F2B1339CF994}" type="datetimeFigureOut">
              <a:rPr lang="fr-FR" smtClean="0"/>
              <a:t>29/10/2014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EC712-4250-437B-AD39-4209671FBE6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3BF1-AF1A-4341-94CF-F2B1339CF994}" type="datetimeFigureOut">
              <a:rPr lang="fr-FR" smtClean="0"/>
              <a:t>29/10/2014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EC712-4250-437B-AD39-4209671FBE6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3BF1-AF1A-4341-94CF-F2B1339CF994}" type="datetimeFigureOut">
              <a:rPr lang="fr-FR" smtClean="0"/>
              <a:t>29/10/2014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EC712-4250-437B-AD39-4209671FBE67}" type="slidenum">
              <a:rPr lang="fr-FR" smtClean="0"/>
              <a:t>‹N°›</a:t>
            </a:fld>
            <a:endParaRPr lang="fr-FR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r-FR" smtClean="0"/>
              <a:t>Cliquez sur l'icône pour ajouter une image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DFA3BF1-AF1A-4341-94CF-F2B1339CF994}" type="datetimeFigureOut">
              <a:rPr lang="fr-FR" smtClean="0"/>
              <a:t>29/10/2014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76EC712-4250-437B-AD39-4209671FBE67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5522">
            <a:off x="1211944" y="1545590"/>
            <a:ext cx="6221315" cy="353125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07504" y="404664"/>
            <a:ext cx="30780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 smtClean="0">
                <a:latin typeface="Jokerman" panose="04090605060D06020702" pitchFamily="82" charset="0"/>
              </a:rPr>
              <a:t>Paris…</a:t>
            </a:r>
            <a:endParaRPr lang="fr-FR" sz="6000" dirty="0"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2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47753"/>
            <a:ext cx="3629025" cy="2790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692696"/>
            <a:ext cx="2819400" cy="28670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65" y="2996952"/>
            <a:ext cx="2962275" cy="34575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 rot="21120855">
            <a:off x="207208" y="338754"/>
            <a:ext cx="4429289" cy="70788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4000" dirty="0" smtClean="0">
                <a:latin typeface="20th Century Font" panose="00000400000000000000" pitchFamily="2" charset="0"/>
              </a:rPr>
              <a:t>La planète étouffe !</a:t>
            </a:r>
            <a:endParaRPr lang="fr-FR" sz="4000" dirty="0">
              <a:latin typeface="20th Century Font" panose="000004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193" y="651546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00" b="1" dirty="0" smtClean="0">
                <a:solidFill>
                  <a:schemeClr val="bg1"/>
                </a:solidFill>
              </a:rPr>
              <a:t>Vidéo : https://www.youtube.com/watch?v=wa58h4IJ6Hk</a:t>
            </a:r>
            <a:endParaRPr lang="fr-FR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17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3541"/>
            <a:ext cx="9134475" cy="6858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Rectangle 1"/>
          <p:cNvSpPr/>
          <p:nvPr/>
        </p:nvSpPr>
        <p:spPr>
          <a:xfrm>
            <a:off x="230428" y="5301208"/>
            <a:ext cx="8784976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2000" dirty="0" smtClean="0">
                <a:latin typeface="Adobe Gothic Std B" pitchFamily="34" charset="-128"/>
                <a:ea typeface="Adobe Gothic Std B" pitchFamily="34" charset="-128"/>
              </a:rPr>
              <a:t>La </a:t>
            </a:r>
            <a:r>
              <a:rPr lang="fr-FR" sz="2000" dirty="0">
                <a:latin typeface="Adobe Gothic Std B" pitchFamily="34" charset="-128"/>
                <a:ea typeface="Adobe Gothic Std B" pitchFamily="34" charset="-128"/>
              </a:rPr>
              <a:t>qualité de </a:t>
            </a:r>
            <a:r>
              <a:rPr lang="fr-FR" sz="2000" dirty="0" smtClean="0">
                <a:latin typeface="Adobe Gothic Std B" pitchFamily="34" charset="-128"/>
                <a:ea typeface="Adobe Gothic Std B" pitchFamily="34" charset="-128"/>
              </a:rPr>
              <a:t>l’air </a:t>
            </a:r>
            <a:r>
              <a:rPr lang="fr-FR" sz="2000" dirty="0">
                <a:latin typeface="Adobe Gothic Std B" pitchFamily="34" charset="-128"/>
                <a:ea typeface="Adobe Gothic Std B" pitchFamily="34" charset="-128"/>
              </a:rPr>
              <a:t>est alors fortement dégradée et devient ainsi nocive. Ils sont d’intensité variable et durent de quelques heures à quelques jours.</a:t>
            </a:r>
          </a:p>
        </p:txBody>
      </p:sp>
      <p:sp>
        <p:nvSpPr>
          <p:cNvPr id="5" name="Rectangle 4"/>
          <p:cNvSpPr/>
          <p:nvPr/>
        </p:nvSpPr>
        <p:spPr>
          <a:xfrm>
            <a:off x="230428" y="980728"/>
            <a:ext cx="875378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dirty="0" smtClean="0">
                <a:latin typeface="Adobe Gothic Std B" pitchFamily="34" charset="-128"/>
                <a:ea typeface="Adobe Gothic Std B" pitchFamily="34" charset="-128"/>
              </a:rPr>
              <a:t>Notre pays connaît régulièrement des pics de pollution hivernaux qui peuvent avoir des conséquences sur notre santé. </a:t>
            </a:r>
            <a:endParaRPr lang="fr-FR" dirty="0" smtClean="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0428" y="2060848"/>
            <a:ext cx="8784976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dirty="0" smtClean="0">
                <a:latin typeface="Adobe Gothic Std B" pitchFamily="34" charset="-128"/>
                <a:ea typeface="Adobe Gothic Std B" pitchFamily="34" charset="-128"/>
              </a:rPr>
              <a:t>Ils sont dus principalement à l’accumulation de polluants provenant des gaz d’échappement des véhicules, et dans une moindre mesure du chauffage des logements et bureaux et de l’activité industrielle. </a:t>
            </a:r>
          </a:p>
          <a:p>
            <a:endParaRPr lang="fr-FR" dirty="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9715" y="3645024"/>
            <a:ext cx="8784976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dirty="0" smtClean="0">
                <a:latin typeface="Adobe Gothic Std B" pitchFamily="34" charset="-128"/>
                <a:ea typeface="Adobe Gothic Std B" pitchFamily="34" charset="-128"/>
              </a:rPr>
              <a:t>Ils peuvent survenir en période hivernale de novembre à mars quand une température basse, l’absence de vent et le phénomène d’inversion thermique empêchent la dispersion correcte des polluants dans l’air. </a:t>
            </a:r>
          </a:p>
          <a:p>
            <a:endParaRPr lang="fr-FR" dirty="0"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339752" y="188640"/>
            <a:ext cx="4251485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b="1" dirty="0" smtClean="0"/>
              <a:t>Un pic de pollution, c’est quoi ?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69692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561975"/>
            <a:ext cx="735330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405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741017"/>
            <a:ext cx="5760368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9027"/>
            <a:ext cx="2024127" cy="17778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915816" y="260648"/>
            <a:ext cx="458971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b="1" dirty="0" smtClean="0"/>
              <a:t>Les conséquences sur notre santé</a:t>
            </a:r>
            <a:endParaRPr lang="fr-FR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33056"/>
            <a:ext cx="4030406" cy="2779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581127"/>
            <a:ext cx="2695575" cy="1800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5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699792" y="404664"/>
            <a:ext cx="4269117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b="1" dirty="0" smtClean="0"/>
              <a:t>Qu’est-ce que l’effet de serre ? </a:t>
            </a:r>
            <a:endParaRPr lang="fr-FR" b="1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785938"/>
            <a:ext cx="908685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23528" y="6174596"/>
            <a:ext cx="85122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A l’aide de ce texte, essaie de réaliser un schéma pour expliquer l’effet de serre.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24681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6828466" cy="51845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5496" y="6450454"/>
            <a:ext cx="90302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Animation à voir sur : http://www.cea.fr/jeunes/mediatheque/animations-flash/energies/energie-et-effet-de-serre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61396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912" y="980728"/>
            <a:ext cx="7200800" cy="519520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547664" y="342333"/>
            <a:ext cx="657423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b="1" dirty="0" smtClean="0"/>
              <a:t>Les conséquences à long terme sur notre planète</a:t>
            </a:r>
            <a:endParaRPr lang="fr-FR" b="1" dirty="0"/>
          </a:p>
        </p:txBody>
      </p:sp>
      <p:sp>
        <p:nvSpPr>
          <p:cNvPr id="4" name="Rectangle 3"/>
          <p:cNvSpPr/>
          <p:nvPr/>
        </p:nvSpPr>
        <p:spPr>
          <a:xfrm>
            <a:off x="2408312" y="646954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00" dirty="0" smtClean="0"/>
              <a:t>Vidéo : https://www.youtube.com/watch?v=WSnktSSVcDo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44234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055" y="260648"/>
            <a:ext cx="8964488" cy="3005189"/>
          </a:xfrm>
          <a:prstGeom prst="roundRect">
            <a:avLst>
              <a:gd name="adj" fmla="val 12979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29000"/>
            <a:ext cx="3049711" cy="24090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7544" y="6202171"/>
            <a:ext cx="82030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/>
              <a:t>Pour savoir en temps réel le taux de pollution en région parisienne : </a:t>
            </a:r>
          </a:p>
          <a:p>
            <a:pPr algn="ctr"/>
            <a:r>
              <a:rPr lang="fr-FR" dirty="0" smtClean="0"/>
              <a:t>http://www.airparif.asso.fr/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5076056" y="14427"/>
            <a:ext cx="39941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Vidéo : https://www.youtube.com/watch?v=tmhiglxga-4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47675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1764"/>
            <a:ext cx="5472608" cy="501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55577" y="5373216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1. Parmi l’ensemble des sources de pollution, laquelle est la plus polluantes?</a:t>
            </a:r>
          </a:p>
          <a:p>
            <a:r>
              <a:rPr lang="fr-FR" dirty="0" smtClean="0"/>
              <a:t>2. Qu’est-ce que le chauffage résidentiel ?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683568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fr-FR" b="1" dirty="0" smtClean="0"/>
              <a:t>Etude de graphiques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82982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8205564" cy="512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827584" y="5661248"/>
            <a:ext cx="7949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En observant ce graphique, quel constat peux-tu faire ? Que dirais-tu à un élève de CE1 pour lui expliquer ce constat ?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683568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fr-FR" b="1" dirty="0" smtClean="0"/>
              <a:t>Etude de graphiques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41794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9401">
            <a:off x="199068" y="4105054"/>
            <a:ext cx="4392488" cy="21171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1197">
            <a:off x="2886114" y="2057165"/>
            <a:ext cx="5926652" cy="22555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5269">
            <a:off x="131427" y="703781"/>
            <a:ext cx="4697401" cy="22873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813594" y="637848"/>
            <a:ext cx="4201791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200" dirty="0" smtClean="0">
                <a:latin typeface="Jokerman" panose="04090605060D06020702" pitchFamily="82" charset="0"/>
              </a:rPr>
              <a:t>La Capitale des Amoureux…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5004048" y="4941168"/>
            <a:ext cx="3866158" cy="13234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>
                <a:latin typeface="Jokerman" panose="04090605060D06020702" pitchFamily="82" charset="0"/>
              </a:rPr>
              <a:t>Une ville romantique, des monuments somptueux qui attirent des millions de touristes chaque année.</a:t>
            </a:r>
            <a:endParaRPr lang="fr-FR" sz="2000" dirty="0"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96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99" y="620689"/>
            <a:ext cx="8483401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27585" y="3933056"/>
            <a:ext cx="8208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En observant ce tableau, réponds aux questions suivantes : </a:t>
            </a:r>
          </a:p>
          <a:p>
            <a:endParaRPr lang="fr-FR" dirty="0" smtClean="0"/>
          </a:p>
          <a:p>
            <a:pPr marL="342900" indent="-342900">
              <a:buAutoNum type="arabicPeriod"/>
            </a:pPr>
            <a:r>
              <a:rPr lang="fr-FR" dirty="0" smtClean="0"/>
              <a:t>Quel est le mode de transport le plus polluant ? </a:t>
            </a:r>
          </a:p>
          <a:p>
            <a:pPr marL="342900" indent="-342900">
              <a:buAutoNum type="arabicPeriod"/>
            </a:pPr>
            <a:endParaRPr lang="fr-FR" dirty="0" smtClean="0"/>
          </a:p>
          <a:p>
            <a:pPr marL="342900" indent="-342900">
              <a:buAutoNum type="arabicPeriod"/>
            </a:pPr>
            <a:r>
              <a:rPr lang="fr-FR" dirty="0" smtClean="0"/>
              <a:t>Quels sont les deux types de transport les moins polluants ?</a:t>
            </a:r>
          </a:p>
          <a:p>
            <a:pPr marL="342900" indent="-342900">
              <a:buAutoNum type="arabicPeriod"/>
            </a:pPr>
            <a:endParaRPr lang="fr-FR" dirty="0" smtClean="0"/>
          </a:p>
          <a:p>
            <a:pPr marL="342900" indent="-342900">
              <a:buAutoNum type="arabicPeriod"/>
            </a:pPr>
            <a:r>
              <a:rPr lang="fr-FR" dirty="0" smtClean="0"/>
              <a:t>Si un </a:t>
            </a:r>
            <a:r>
              <a:rPr lang="fr-FR" dirty="0" err="1" smtClean="0"/>
              <a:t>Chiroquois</a:t>
            </a:r>
            <a:r>
              <a:rPr lang="fr-FR" dirty="0" smtClean="0"/>
              <a:t> travaille à Paris, sachant qu’il a 18km à faire, quel est le type de transport qui selon toi est le plus écologique ?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683568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fr-FR" b="1" dirty="0" smtClean="0"/>
              <a:t>Etude de graphiques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4471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22" y="260648"/>
            <a:ext cx="8291479" cy="489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778734" y="5517232"/>
            <a:ext cx="82995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1. Que s’est-il passé aux dates indiquées sur le graphique ?</a:t>
            </a:r>
          </a:p>
          <a:p>
            <a:r>
              <a:rPr lang="fr-FR" dirty="0" smtClean="0"/>
              <a:t>2. Lis le document ci-contre et liste les principales causes de ce qu’il s’est passé le 14 mars 2014.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683568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fr-FR" b="1" dirty="0" smtClean="0"/>
              <a:t>Etude de graphiques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2618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78" y="404664"/>
            <a:ext cx="8318919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22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8939436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-1" y="0"/>
            <a:ext cx="9143999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Elaboration de graphiques puis confrontation: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Température moyenne sur Terre / concentration de CO2 dans l’air</a:t>
            </a:r>
          </a:p>
        </p:txBody>
      </p:sp>
    </p:spTree>
    <p:extLst>
      <p:ext uri="{BB962C8B-B14F-4D97-AF65-F5344CB8AC3E}">
        <p14:creationId xmlns:p14="http://schemas.microsoft.com/office/powerpoint/2010/main" val="281997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" y="764704"/>
            <a:ext cx="8939378" cy="5411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44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5425"/>
            <a:ext cx="4968552" cy="6329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310336" y="3573016"/>
            <a:ext cx="3635896" cy="313932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Conclusion :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Plus la concentration en CO2 augmente, plus la température monte.</a:t>
            </a:r>
          </a:p>
          <a:p>
            <a:pPr algn="ctr"/>
            <a:endParaRPr lang="fr-FR" dirty="0"/>
          </a:p>
          <a:p>
            <a:pPr algn="ctr"/>
            <a:r>
              <a:rPr lang="fr-FR" dirty="0" smtClean="0"/>
              <a:t>La concentration en CO2 serait donc en partie responsable de l’augmentation des gaz à effet de serre.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5310336" y="304986"/>
            <a:ext cx="3635896" cy="31085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dirty="0" smtClean="0"/>
              <a:t>La concentration en CO2 dans l’atmosphère augmente depuis 1850, pourquoi ?</a:t>
            </a:r>
          </a:p>
          <a:p>
            <a:endParaRPr lang="fr-FR" sz="1100" dirty="0" smtClean="0"/>
          </a:p>
          <a:p>
            <a:r>
              <a:rPr lang="fr-FR" sz="1100" dirty="0"/>
              <a:t>C</a:t>
            </a:r>
            <a:r>
              <a:rPr lang="fr-FR" sz="1100" dirty="0" smtClean="0"/>
              <a:t>ette augmentation provient des changements </a:t>
            </a:r>
            <a:r>
              <a:rPr lang="fr-FR" sz="1100" dirty="0"/>
              <a:t>liés à la révolution industrielle : apparition des machines à vapeur (qui brûlent du charbon et émettent du gaz carbonique), puis du moteur à explosion et de toute l’industrie basée sur le pétrole (usines, voitures, chauffage, centrales électriques…).</a:t>
            </a:r>
          </a:p>
          <a:p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  <a:p>
            <a:endParaRPr lang="fr-FR" dirty="0" smtClean="0"/>
          </a:p>
        </p:txBody>
      </p:sp>
      <p:sp>
        <p:nvSpPr>
          <p:cNvPr id="4" name="Rectangle 3"/>
          <p:cNvSpPr/>
          <p:nvPr/>
        </p:nvSpPr>
        <p:spPr>
          <a:xfrm>
            <a:off x="5373216" y="1340768"/>
            <a:ext cx="3519264" cy="19442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5436096" y="4077072"/>
            <a:ext cx="3456384" cy="252782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07504" y="6573837"/>
            <a:ext cx="5160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A voir : C’est pas sorcier : https://www.youtube.com/watch?v=KZbcAyIQzkI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7571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"/>
            <a:ext cx="92525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97" y="620688"/>
            <a:ext cx="1041840" cy="1386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76" y="3953234"/>
            <a:ext cx="1080143" cy="1371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324480"/>
            <a:ext cx="880968" cy="15014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431" y="5505891"/>
            <a:ext cx="926932" cy="1325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960" y="5013176"/>
            <a:ext cx="995878" cy="1378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727" y="3460544"/>
            <a:ext cx="1195052" cy="1355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761" y="1772816"/>
            <a:ext cx="1087804" cy="1248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812" y="323079"/>
            <a:ext cx="1447851" cy="12639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25" y="2211416"/>
            <a:ext cx="1118446" cy="1386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393341"/>
            <a:ext cx="1133767" cy="12639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-6641" y="116632"/>
            <a:ext cx="7164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Protège ta planète ! Associe chaque image à un geste éco-citoyen.</a:t>
            </a:r>
            <a:endParaRPr lang="fr-FR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942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3354">
            <a:off x="3469510" y="2183895"/>
            <a:ext cx="5328592" cy="2231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4972">
            <a:off x="743260" y="3888580"/>
            <a:ext cx="3698330" cy="25805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6031">
            <a:off x="391273" y="1134466"/>
            <a:ext cx="3630546" cy="24203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51520" y="153506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Jokerman" panose="04090605060D06020702" pitchFamily="82" charset="0"/>
              </a:rPr>
              <a:t>Des monuments incroyablement illuminés à la tombée du jour, des places élégantes incarnant le luxe parisien…</a:t>
            </a:r>
            <a:endParaRPr lang="fr-FR" dirty="0"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10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084" y="622757"/>
            <a:ext cx="6120680" cy="6098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0852">
            <a:off x="987251" y="939649"/>
            <a:ext cx="1682068" cy="25908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51519" y="190614"/>
            <a:ext cx="8797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Jokerman" panose="04090605060D06020702" pitchFamily="82" charset="0"/>
              </a:rPr>
              <a:t>Paris et ses multiples clichés connus dans le monde entier</a:t>
            </a:r>
            <a:endParaRPr lang="fr-FR" sz="2400" dirty="0"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63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90155" y="332656"/>
            <a:ext cx="8635697" cy="1384995"/>
          </a:xfrm>
          <a:prstGeom prst="rect">
            <a:avLst/>
          </a:prstGeom>
          <a:noFill/>
          <a:ln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20th Century Font" panose="00000400000000000000" pitchFamily="2" charset="0"/>
              </a:rPr>
              <a:t>Tout ce que vous venez de lire est une description de Paris </a:t>
            </a:r>
          </a:p>
          <a:p>
            <a:pPr algn="ctr"/>
            <a:r>
              <a:rPr lang="fr-FR" sz="2800" dirty="0" smtClean="0">
                <a:latin typeface="20th Century Font" panose="00000400000000000000" pitchFamily="2" charset="0"/>
              </a:rPr>
              <a:t>Telle qu’on peut en lire dans les guides de tourisme.  </a:t>
            </a:r>
            <a:endParaRPr lang="fr-FR" sz="2800" dirty="0">
              <a:latin typeface="20th Century Font" panose="00000400000000000000" pitchFamily="2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90156" y="2678461"/>
            <a:ext cx="8712968" cy="1384995"/>
          </a:xfrm>
          <a:prstGeom prst="rect">
            <a:avLst/>
          </a:prstGeom>
          <a:noFill/>
          <a:ln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20th Century Font" panose="00000400000000000000" pitchFamily="2" charset="0"/>
              </a:rPr>
              <a:t>Mais ces magnifiques grandes villes sont confrontées à un problème majeur qui prend de plus en plus d’ampleur et qui inquiète de plus en plus…</a:t>
            </a:r>
            <a:endParaRPr lang="fr-FR" sz="2800" dirty="0">
              <a:latin typeface="20th Century Font" panose="00000400000000000000" pitchFamily="2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08330" y="4869160"/>
            <a:ext cx="7380162" cy="954107"/>
          </a:xfrm>
          <a:prstGeom prst="rect">
            <a:avLst/>
          </a:prstGeom>
          <a:noFill/>
          <a:ln>
            <a:solidFill>
              <a:schemeClr val="tx1"/>
            </a:solidFill>
            <a:prstDash val="lgDashDotDot"/>
          </a:ln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>
                <a:latin typeface="20th Century Font" panose="00000400000000000000" pitchFamily="2" charset="0"/>
              </a:rPr>
              <a:t>Regardez…</a:t>
            </a:r>
          </a:p>
          <a:p>
            <a:pPr algn="ctr"/>
            <a:r>
              <a:rPr lang="fr-FR" sz="2800" dirty="0" smtClean="0">
                <a:latin typeface="20th Century Font" panose="00000400000000000000" pitchFamily="2" charset="0"/>
              </a:rPr>
              <a:t>Paris, certains jours, c’est aussi (et surtout) ça :</a:t>
            </a:r>
            <a:endParaRPr lang="fr-FR" sz="2800" dirty="0">
              <a:latin typeface="20th Century Fon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84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14130"/>
            <a:ext cx="6552728" cy="30181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145" y="116632"/>
            <a:ext cx="5004093" cy="37855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67544" y="260648"/>
            <a:ext cx="3024336" cy="10772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atin typeface="20th Century Font" panose="00000400000000000000" pitchFamily="2" charset="0"/>
              </a:rPr>
              <a:t>La pollution de l’air</a:t>
            </a:r>
            <a:endParaRPr lang="fr-FR" sz="3200" dirty="0">
              <a:latin typeface="20th Century Fon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04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273">
            <a:off x="1149681" y="3021064"/>
            <a:ext cx="5258197" cy="3242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610">
            <a:off x="3169925" y="528262"/>
            <a:ext cx="5597332" cy="371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50821" y="188640"/>
            <a:ext cx="6323206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smtClean="0">
                <a:latin typeface="20th Century Font" panose="00000400000000000000" pitchFamily="2" charset="0"/>
              </a:rPr>
              <a:t>Trop de circulation, trop de véhicules, trop d’émanations de gaz…</a:t>
            </a:r>
            <a:endParaRPr lang="fr-FR" dirty="0">
              <a:latin typeface="20th Century Fon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91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852936"/>
            <a:ext cx="4944364" cy="3853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5184576" cy="35431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79512" y="4579581"/>
            <a:ext cx="3832972" cy="40011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2000" dirty="0" smtClean="0">
                <a:latin typeface="20th Century Font" panose="00000400000000000000" pitchFamily="2" charset="0"/>
              </a:rPr>
              <a:t>L’industrie massivement exploitée</a:t>
            </a:r>
            <a:endParaRPr lang="fr-FR" sz="2000" dirty="0">
              <a:latin typeface="20th Century Fon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64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346" y="3219167"/>
            <a:ext cx="4142662" cy="3208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82" y="116632"/>
            <a:ext cx="4788570" cy="3859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88" y="18459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788570" cy="38595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19167"/>
            <a:ext cx="4142662" cy="32081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114126" y="227687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2014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4114126" y="21999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2004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580112" y="324433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2004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7668344" y="3262793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2014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987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Spring">
  <a:themeElements>
    <a:clrScheme name="Vagues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Printemps</Template>
  <TotalTime>1354</TotalTime>
  <Words>616</Words>
  <Application>Microsoft Office PowerPoint</Application>
  <PresentationFormat>Affichage à l'écran (4:3)</PresentationFormat>
  <Paragraphs>63</Paragraphs>
  <Slides>26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7" baseType="lpstr">
      <vt:lpstr>Spring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Fanny Bruneau</dc:creator>
  <cp:lastModifiedBy>Fanny Bruneau</cp:lastModifiedBy>
  <cp:revision>20</cp:revision>
  <dcterms:created xsi:type="dcterms:W3CDTF">2014-10-29T13:01:47Z</dcterms:created>
  <dcterms:modified xsi:type="dcterms:W3CDTF">2014-10-30T11:35:47Z</dcterms:modified>
</cp:coreProperties>
</file>